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Lst>
  <p:notesMasterIdLst>
    <p:notesMasterId r:id="rId29"/>
  </p:notesMasterIdLst>
  <p:sldIdLst>
    <p:sldId id="257" r:id="rId6"/>
    <p:sldId id="259" r:id="rId7"/>
    <p:sldId id="291" r:id="rId8"/>
    <p:sldId id="260" r:id="rId9"/>
    <p:sldId id="261" r:id="rId10"/>
    <p:sldId id="262" r:id="rId11"/>
    <p:sldId id="265" r:id="rId12"/>
    <p:sldId id="267" r:id="rId13"/>
    <p:sldId id="268" r:id="rId14"/>
    <p:sldId id="269" r:id="rId15"/>
    <p:sldId id="270" r:id="rId16"/>
    <p:sldId id="271" r:id="rId17"/>
    <p:sldId id="272" r:id="rId18"/>
    <p:sldId id="296" r:id="rId19"/>
    <p:sldId id="292" r:id="rId20"/>
    <p:sldId id="295" r:id="rId21"/>
    <p:sldId id="294" r:id="rId22"/>
    <p:sldId id="293" r:id="rId23"/>
    <p:sldId id="258" r:id="rId24"/>
    <p:sldId id="297" r:id="rId25"/>
    <p:sldId id="298" r:id="rId26"/>
    <p:sldId id="299" r:id="rId27"/>
    <p:sldId id="30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E8A29E-526A-4B30-ABD0-619135C2E1E9}" v="57" dt="2022-09-15T14:22:58.5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1422" autoAdjust="0"/>
  </p:normalViewPr>
  <p:slideViewPr>
    <p:cSldViewPr snapToGrid="0">
      <p:cViewPr varScale="1">
        <p:scale>
          <a:sx n="41" d="100"/>
          <a:sy n="41" d="100"/>
        </p:scale>
        <p:origin x="91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sayala\Documents\GitHub\Studies\Approaches2BifacialPerformanceMonitoring\SAM\MBD.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sayala\Documents\GitHub\Studies\Approaches2BifacialPerformanceMonitoring\SAM\MBD.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sayala\Documents\GitHub\Studies\Approaches2BifacialPerformanceMonitoring\SAM\MBD.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sayala\Documents\GitHub\Studies\Approaches2BifacialPerformanceMonitoring\SAM\MBD.csv"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MBD Power Row 2</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dPt>
            <c:idx val="5"/>
            <c:invertIfNegative val="0"/>
            <c:bubble3D val="0"/>
            <c:spPr>
              <a:solidFill>
                <a:schemeClr val="accent6"/>
              </a:solidFill>
              <a:ln>
                <a:noFill/>
              </a:ln>
              <a:effectLst/>
            </c:spPr>
            <c:extLst>
              <c:ext xmlns:c16="http://schemas.microsoft.com/office/drawing/2014/chart" uri="{C3380CC4-5D6E-409C-BE32-E72D297353CC}">
                <c16:uniqueId val="{00000005-599D-41CA-99F4-848830B2D1AB}"/>
              </c:ext>
            </c:extLst>
          </c:dPt>
          <c:dPt>
            <c:idx val="11"/>
            <c:invertIfNegative val="0"/>
            <c:bubble3D val="0"/>
            <c:spPr>
              <a:solidFill>
                <a:schemeClr val="accent2"/>
              </a:solidFill>
              <a:ln>
                <a:noFill/>
              </a:ln>
              <a:effectLst/>
            </c:spPr>
            <c:extLst>
              <c:ext xmlns:c16="http://schemas.microsoft.com/office/drawing/2014/chart" uri="{C3380CC4-5D6E-409C-BE32-E72D297353CC}">
                <c16:uniqueId val="{00000006-599D-41CA-99F4-848830B2D1AB}"/>
              </c:ext>
            </c:extLst>
          </c:dPt>
          <c:dPt>
            <c:idx val="13"/>
            <c:invertIfNegative val="0"/>
            <c:bubble3D val="0"/>
            <c:spPr>
              <a:solidFill>
                <a:schemeClr val="accent6"/>
              </a:solidFill>
              <a:ln>
                <a:noFill/>
              </a:ln>
              <a:effectLst/>
            </c:spPr>
            <c:extLst>
              <c:ext xmlns:c16="http://schemas.microsoft.com/office/drawing/2014/chart" uri="{C3380CC4-5D6E-409C-BE32-E72D297353CC}">
                <c16:uniqueId val="{00000003-599D-41CA-99F4-848830B2D1AB}"/>
              </c:ext>
            </c:extLst>
          </c:dPt>
          <c:dPt>
            <c:idx val="14"/>
            <c:invertIfNegative val="0"/>
            <c:bubble3D val="0"/>
            <c:spPr>
              <a:solidFill>
                <a:schemeClr val="accent6"/>
              </a:solidFill>
              <a:ln>
                <a:noFill/>
              </a:ln>
              <a:effectLst/>
            </c:spPr>
            <c:extLst>
              <c:ext xmlns:c16="http://schemas.microsoft.com/office/drawing/2014/chart" uri="{C3380CC4-5D6E-409C-BE32-E72D297353CC}">
                <c16:uniqueId val="{00000004-599D-41CA-99F4-848830B2D1AB}"/>
              </c:ext>
            </c:extLst>
          </c:dPt>
          <c:dPt>
            <c:idx val="17"/>
            <c:invertIfNegative val="0"/>
            <c:bubble3D val="0"/>
            <c:spPr>
              <a:solidFill>
                <a:schemeClr val="accent6"/>
              </a:solidFill>
              <a:ln>
                <a:noFill/>
              </a:ln>
              <a:effectLst/>
            </c:spPr>
            <c:extLst>
              <c:ext xmlns:c16="http://schemas.microsoft.com/office/drawing/2014/chart" uri="{C3380CC4-5D6E-409C-BE32-E72D297353CC}">
                <c16:uniqueId val="{00000002-599D-41CA-99F4-848830B2D1AB}"/>
              </c:ext>
            </c:extLst>
          </c:dPt>
          <c:cat>
            <c:numRef>
              <c:f>MBD!$B$23:$B$40</c:f>
              <c:numCache>
                <c:formatCode>General</c:formatCode>
                <c:ptCount val="18"/>
              </c:numCache>
            </c:numRef>
          </c:cat>
          <c:val>
            <c:numRef>
              <c:f>MBD!$C$23:$C$40</c:f>
              <c:numCache>
                <c:formatCode>General</c:formatCode>
                <c:ptCount val="18"/>
              </c:numCache>
            </c:numRef>
          </c:val>
          <c:extLst>
            <c:ext xmlns:c16="http://schemas.microsoft.com/office/drawing/2014/chart" uri="{C3380CC4-5D6E-409C-BE32-E72D297353CC}">
              <c16:uniqueId val="{00000000-599D-41CA-99F4-848830B2D1AB}"/>
            </c:ext>
          </c:extLst>
        </c:ser>
        <c:dLbls>
          <c:showLegendKey val="0"/>
          <c:showVal val="0"/>
          <c:showCatName val="0"/>
          <c:showSerName val="0"/>
          <c:showPercent val="0"/>
          <c:showBubbleSize val="0"/>
        </c:dLbls>
        <c:gapWidth val="219"/>
        <c:axId val="774163280"/>
        <c:axId val="774162296"/>
      </c:barChart>
      <c:lineChart>
        <c:grouping val="standard"/>
        <c:varyColors val="0"/>
        <c:ser>
          <c:idx val="1"/>
          <c:order val="1"/>
          <c:tx>
            <c:strRef>
              <c:f>MBD!$D$22</c:f>
              <c:strCache>
                <c:ptCount val="1"/>
              </c:strCache>
            </c:strRef>
          </c:tx>
          <c:spPr>
            <a:ln w="28575" cap="rnd">
              <a:solidFill>
                <a:schemeClr val="accent2"/>
              </a:solidFill>
              <a:prstDash val="dash"/>
              <a:round/>
            </a:ln>
            <a:effectLst/>
          </c:spPr>
          <c:marker>
            <c:symbol val="none"/>
          </c:marker>
          <c:val>
            <c:numRef>
              <c:f>MBD!$D$23:$D$40</c:f>
              <c:numCache>
                <c:formatCode>General</c:formatCode>
                <c:ptCount val="18"/>
              </c:numCache>
            </c:numRef>
          </c:val>
          <c:smooth val="0"/>
          <c:extLst>
            <c:ext xmlns:c16="http://schemas.microsoft.com/office/drawing/2014/chart" uri="{C3380CC4-5D6E-409C-BE32-E72D297353CC}">
              <c16:uniqueId val="{00000001-599D-41CA-99F4-848830B2D1AB}"/>
            </c:ext>
          </c:extLst>
        </c:ser>
        <c:dLbls>
          <c:showLegendKey val="0"/>
          <c:showVal val="0"/>
          <c:showCatName val="0"/>
          <c:showSerName val="0"/>
          <c:showPercent val="0"/>
          <c:showBubbleSize val="0"/>
        </c:dLbls>
        <c:marker val="1"/>
        <c:smooth val="0"/>
        <c:axId val="778822000"/>
        <c:axId val="778823968"/>
      </c:lineChart>
      <c:catAx>
        <c:axId val="774163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4162296"/>
        <c:crosses val="autoZero"/>
        <c:auto val="1"/>
        <c:lblAlgn val="ctr"/>
        <c:lblOffset val="100"/>
        <c:noMultiLvlLbl val="0"/>
      </c:catAx>
      <c:valAx>
        <c:axId val="7741622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4163280"/>
        <c:crosses val="autoZero"/>
        <c:crossBetween val="between"/>
      </c:valAx>
      <c:valAx>
        <c:axId val="778823968"/>
        <c:scaling>
          <c:orientation val="minMax"/>
          <c:max val="14"/>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8822000"/>
        <c:crosses val="max"/>
        <c:crossBetween val="between"/>
      </c:valAx>
      <c:catAx>
        <c:axId val="778822000"/>
        <c:scaling>
          <c:orientation val="minMax"/>
        </c:scaling>
        <c:delete val="1"/>
        <c:axPos val="b"/>
        <c:majorTickMark val="out"/>
        <c:minorTickMark val="none"/>
        <c:tickLblPos val="nextTo"/>
        <c:crossAx val="778823968"/>
        <c:crosses val="autoZero"/>
        <c:auto val="1"/>
        <c:lblAlgn val="ctr"/>
        <c:lblOffset val="100"/>
        <c:noMultiLvlLbl val="0"/>
      </c:catAx>
      <c:spPr>
        <a:noFill/>
        <a:ln>
          <a:noFill/>
        </a:ln>
        <a:effectLst/>
      </c:spPr>
    </c:plotArea>
    <c:plotVisOnly val="1"/>
    <c:dispBlanksAs val="gap"/>
    <c:showDLblsOverMax val="0"/>
  </c:chart>
  <c:spPr>
    <a:solidFill>
      <a:schemeClr val="bg1"/>
    </a:solidFill>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MBD Power Row 9</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4.6115865831526222E-2"/>
          <c:y val="0.15734438941419454"/>
          <c:w val="0.88819137782685564"/>
          <c:h val="0.79599105724107266"/>
        </c:manualLayout>
      </c:layout>
      <c:barChart>
        <c:barDir val="col"/>
        <c:grouping val="clustered"/>
        <c:varyColors val="0"/>
        <c:ser>
          <c:idx val="0"/>
          <c:order val="0"/>
          <c:tx>
            <c:strRef>
              <c:f>MBD!$L$22</c:f>
              <c:strCache>
                <c:ptCount val="1"/>
                <c:pt idx="0">
                  <c:v>MBD_power9</c:v>
                </c:pt>
              </c:strCache>
            </c:strRef>
          </c:tx>
          <c:spPr>
            <a:solidFill>
              <a:schemeClr val="accent1"/>
            </a:solidFill>
            <a:ln>
              <a:noFill/>
            </a:ln>
            <a:effectLst/>
          </c:spPr>
          <c:invertIfNegative val="0"/>
          <c:dPt>
            <c:idx val="5"/>
            <c:invertIfNegative val="0"/>
            <c:bubble3D val="0"/>
            <c:spPr>
              <a:solidFill>
                <a:schemeClr val="accent6"/>
              </a:solidFill>
              <a:ln>
                <a:noFill/>
              </a:ln>
              <a:effectLst/>
            </c:spPr>
            <c:extLst>
              <c:ext xmlns:c16="http://schemas.microsoft.com/office/drawing/2014/chart" uri="{C3380CC4-5D6E-409C-BE32-E72D297353CC}">
                <c16:uniqueId val="{00000003-B5DB-4DF2-AA15-3C1863F55E74}"/>
              </c:ext>
            </c:extLst>
          </c:dPt>
          <c:dPt>
            <c:idx val="11"/>
            <c:invertIfNegative val="0"/>
            <c:bubble3D val="0"/>
            <c:spPr>
              <a:solidFill>
                <a:schemeClr val="accent2"/>
              </a:solidFill>
              <a:ln>
                <a:noFill/>
              </a:ln>
              <a:effectLst/>
            </c:spPr>
            <c:extLst>
              <c:ext xmlns:c16="http://schemas.microsoft.com/office/drawing/2014/chart" uri="{C3380CC4-5D6E-409C-BE32-E72D297353CC}">
                <c16:uniqueId val="{00000002-B5DB-4DF2-AA15-3C1863F55E74}"/>
              </c:ext>
            </c:extLst>
          </c:dPt>
          <c:dPt>
            <c:idx val="13"/>
            <c:invertIfNegative val="0"/>
            <c:bubble3D val="0"/>
            <c:spPr>
              <a:solidFill>
                <a:schemeClr val="accent6"/>
              </a:solidFill>
              <a:ln>
                <a:noFill/>
              </a:ln>
              <a:effectLst/>
            </c:spPr>
            <c:extLst>
              <c:ext xmlns:c16="http://schemas.microsoft.com/office/drawing/2014/chart" uri="{C3380CC4-5D6E-409C-BE32-E72D297353CC}">
                <c16:uniqueId val="{00000005-B5DB-4DF2-AA15-3C1863F55E74}"/>
              </c:ext>
            </c:extLst>
          </c:dPt>
          <c:dPt>
            <c:idx val="14"/>
            <c:invertIfNegative val="0"/>
            <c:bubble3D val="0"/>
            <c:spPr>
              <a:solidFill>
                <a:schemeClr val="accent6"/>
              </a:solidFill>
              <a:ln>
                <a:noFill/>
              </a:ln>
              <a:effectLst/>
            </c:spPr>
            <c:extLst>
              <c:ext xmlns:c16="http://schemas.microsoft.com/office/drawing/2014/chart" uri="{C3380CC4-5D6E-409C-BE32-E72D297353CC}">
                <c16:uniqueId val="{00000004-B5DB-4DF2-AA15-3C1863F55E74}"/>
              </c:ext>
            </c:extLst>
          </c:dPt>
          <c:dPt>
            <c:idx val="17"/>
            <c:invertIfNegative val="0"/>
            <c:bubble3D val="0"/>
            <c:spPr>
              <a:solidFill>
                <a:schemeClr val="accent6"/>
              </a:solidFill>
              <a:ln>
                <a:noFill/>
              </a:ln>
              <a:effectLst/>
            </c:spPr>
            <c:extLst>
              <c:ext xmlns:c16="http://schemas.microsoft.com/office/drawing/2014/chart" uri="{C3380CC4-5D6E-409C-BE32-E72D297353CC}">
                <c16:uniqueId val="{00000006-B5DB-4DF2-AA15-3C1863F55E74}"/>
              </c:ext>
            </c:extLst>
          </c:dPt>
          <c:cat>
            <c:strRef>
              <c:f>MBD!$B$23:$B$40</c:f>
              <c:strCache>
                <c:ptCount val="18"/>
                <c:pt idx="0">
                  <c:v>S03</c:v>
                </c:pt>
                <c:pt idx="1">
                  <c:v>S07</c:v>
                </c:pt>
                <c:pt idx="2">
                  <c:v>S05</c:v>
                </c:pt>
                <c:pt idx="3">
                  <c:v>S04</c:v>
                </c:pt>
                <c:pt idx="4">
                  <c:v>W01</c:v>
                </c:pt>
                <c:pt idx="5">
                  <c:v>A04</c:v>
                </c:pt>
                <c:pt idx="6">
                  <c:v>S01</c:v>
                </c:pt>
                <c:pt idx="7">
                  <c:v>S02</c:v>
                </c:pt>
                <c:pt idx="8">
                  <c:v>W03</c:v>
                </c:pt>
                <c:pt idx="9">
                  <c:v>W02</c:v>
                </c:pt>
                <c:pt idx="10">
                  <c:v>T02</c:v>
                </c:pt>
                <c:pt idx="11">
                  <c:v>0</c:v>
                </c:pt>
                <c:pt idx="12">
                  <c:v>T01</c:v>
                </c:pt>
                <c:pt idx="13">
                  <c:v>A01</c:v>
                </c:pt>
                <c:pt idx="14">
                  <c:v>A02</c:v>
                </c:pt>
                <c:pt idx="15">
                  <c:v>T03</c:v>
                </c:pt>
                <c:pt idx="16">
                  <c:v>T04</c:v>
                </c:pt>
                <c:pt idx="17">
                  <c:v>A03</c:v>
                </c:pt>
              </c:strCache>
            </c:strRef>
          </c:cat>
          <c:val>
            <c:numRef>
              <c:f>MBD!$L$23:$L$40</c:f>
              <c:numCache>
                <c:formatCode>General</c:formatCode>
                <c:ptCount val="18"/>
                <c:pt idx="0">
                  <c:v>-7.92188251176528</c:v>
                </c:pt>
                <c:pt idx="1">
                  <c:v>-3.4572047203771801</c:v>
                </c:pt>
                <c:pt idx="2">
                  <c:v>-3.4336033180924002</c:v>
                </c:pt>
                <c:pt idx="3">
                  <c:v>-3.0867691465339302</c:v>
                </c:pt>
                <c:pt idx="4">
                  <c:v>-2.6720550622285701</c:v>
                </c:pt>
                <c:pt idx="5">
                  <c:v>-2.6448689193624699</c:v>
                </c:pt>
                <c:pt idx="6">
                  <c:v>-2.6212696358286398</c:v>
                </c:pt>
                <c:pt idx="7">
                  <c:v>-2.2279413179505299</c:v>
                </c:pt>
                <c:pt idx="8">
                  <c:v>-2.2279413179505299</c:v>
                </c:pt>
                <c:pt idx="9">
                  <c:v>-2.2147663453074</c:v>
                </c:pt>
                <c:pt idx="10">
                  <c:v>-2.2145573729566901</c:v>
                </c:pt>
                <c:pt idx="11">
                  <c:v>-2.2099025625788999</c:v>
                </c:pt>
                <c:pt idx="12">
                  <c:v>-2.20809679781881</c:v>
                </c:pt>
                <c:pt idx="13">
                  <c:v>-2.2061968953762201</c:v>
                </c:pt>
                <c:pt idx="14">
                  <c:v>-2.20237676338358</c:v>
                </c:pt>
                <c:pt idx="15">
                  <c:v>-2.1559340222971199</c:v>
                </c:pt>
                <c:pt idx="16">
                  <c:v>-1.9559497708979099</c:v>
                </c:pt>
                <c:pt idx="17">
                  <c:v>-1.1582475415722899</c:v>
                </c:pt>
              </c:numCache>
            </c:numRef>
          </c:val>
          <c:extLst>
            <c:ext xmlns:c16="http://schemas.microsoft.com/office/drawing/2014/chart" uri="{C3380CC4-5D6E-409C-BE32-E72D297353CC}">
              <c16:uniqueId val="{00000000-B5DB-4DF2-AA15-3C1863F55E74}"/>
            </c:ext>
          </c:extLst>
        </c:ser>
        <c:dLbls>
          <c:showLegendKey val="0"/>
          <c:showVal val="0"/>
          <c:showCatName val="0"/>
          <c:showSerName val="0"/>
          <c:showPercent val="0"/>
          <c:showBubbleSize val="0"/>
        </c:dLbls>
        <c:gapWidth val="219"/>
        <c:axId val="774163280"/>
        <c:axId val="774162296"/>
      </c:barChart>
      <c:lineChart>
        <c:grouping val="standard"/>
        <c:varyColors val="0"/>
        <c:ser>
          <c:idx val="1"/>
          <c:order val="1"/>
          <c:tx>
            <c:strRef>
              <c:f>MBD!$M$22</c:f>
              <c:strCache>
                <c:ptCount val="1"/>
                <c:pt idx="0">
                  <c:v>MEDIAN</c:v>
                </c:pt>
              </c:strCache>
            </c:strRef>
          </c:tx>
          <c:spPr>
            <a:ln w="28575" cap="rnd">
              <a:solidFill>
                <a:schemeClr val="accent2"/>
              </a:solidFill>
              <a:prstDash val="dash"/>
              <a:round/>
            </a:ln>
            <a:effectLst/>
          </c:spPr>
          <c:marker>
            <c:symbol val="none"/>
          </c:marker>
          <c:cat>
            <c:strRef>
              <c:f>MBD!$K$23:$K$40</c:f>
              <c:strCache>
                <c:ptCount val="18"/>
                <c:pt idx="0">
                  <c:v>S03</c:v>
                </c:pt>
                <c:pt idx="1">
                  <c:v>S07</c:v>
                </c:pt>
                <c:pt idx="2">
                  <c:v>S05</c:v>
                </c:pt>
                <c:pt idx="3">
                  <c:v>S04</c:v>
                </c:pt>
                <c:pt idx="4">
                  <c:v>A04</c:v>
                </c:pt>
                <c:pt idx="5">
                  <c:v>S02</c:v>
                </c:pt>
                <c:pt idx="6">
                  <c:v>S01</c:v>
                </c:pt>
                <c:pt idx="7">
                  <c:v>T03</c:v>
                </c:pt>
                <c:pt idx="8">
                  <c:v>T04</c:v>
                </c:pt>
                <c:pt idx="9">
                  <c:v>T01</c:v>
                </c:pt>
                <c:pt idx="10">
                  <c:v>0</c:v>
                </c:pt>
                <c:pt idx="11">
                  <c:v>T02</c:v>
                </c:pt>
                <c:pt idx="12">
                  <c:v>W02</c:v>
                </c:pt>
                <c:pt idx="13">
                  <c:v>W03</c:v>
                </c:pt>
                <c:pt idx="14">
                  <c:v>W01</c:v>
                </c:pt>
                <c:pt idx="15">
                  <c:v>A01</c:v>
                </c:pt>
                <c:pt idx="16">
                  <c:v>A02</c:v>
                </c:pt>
                <c:pt idx="17">
                  <c:v>A03</c:v>
                </c:pt>
              </c:strCache>
            </c:strRef>
          </c:cat>
          <c:val>
            <c:numRef>
              <c:f>MBD!$M$23:$M$40</c:f>
              <c:numCache>
                <c:formatCode>General</c:formatCode>
                <c:ptCount val="18"/>
                <c:pt idx="0">
                  <c:v>-2.2213538316289649</c:v>
                </c:pt>
                <c:pt idx="1">
                  <c:v>-2.2213538316289649</c:v>
                </c:pt>
                <c:pt idx="2">
                  <c:v>-2.2213538316289649</c:v>
                </c:pt>
                <c:pt idx="3">
                  <c:v>-2.2213538316289649</c:v>
                </c:pt>
                <c:pt idx="4">
                  <c:v>-2.2213538316289649</c:v>
                </c:pt>
                <c:pt idx="5">
                  <c:v>-2.2213538316289649</c:v>
                </c:pt>
                <c:pt idx="6">
                  <c:v>-2.2213538316289649</c:v>
                </c:pt>
                <c:pt idx="7">
                  <c:v>-2.2213538316289649</c:v>
                </c:pt>
                <c:pt idx="8">
                  <c:v>-2.2213538316289649</c:v>
                </c:pt>
                <c:pt idx="9">
                  <c:v>-2.2213538316289649</c:v>
                </c:pt>
                <c:pt idx="10">
                  <c:v>-2.2213538316289649</c:v>
                </c:pt>
                <c:pt idx="11">
                  <c:v>-2.2213538316289649</c:v>
                </c:pt>
                <c:pt idx="12">
                  <c:v>-2.2213538316289649</c:v>
                </c:pt>
                <c:pt idx="13">
                  <c:v>-2.2213538316289649</c:v>
                </c:pt>
                <c:pt idx="14">
                  <c:v>-2.2213538316289649</c:v>
                </c:pt>
                <c:pt idx="15">
                  <c:v>-2.2213538316289649</c:v>
                </c:pt>
                <c:pt idx="16">
                  <c:v>-2.2213538316289649</c:v>
                </c:pt>
                <c:pt idx="17">
                  <c:v>-2.2213538316289649</c:v>
                </c:pt>
              </c:numCache>
            </c:numRef>
          </c:val>
          <c:smooth val="0"/>
          <c:extLst>
            <c:ext xmlns:c16="http://schemas.microsoft.com/office/drawing/2014/chart" uri="{C3380CC4-5D6E-409C-BE32-E72D297353CC}">
              <c16:uniqueId val="{00000001-B5DB-4DF2-AA15-3C1863F55E74}"/>
            </c:ext>
          </c:extLst>
        </c:ser>
        <c:dLbls>
          <c:showLegendKey val="0"/>
          <c:showVal val="0"/>
          <c:showCatName val="0"/>
          <c:showSerName val="0"/>
          <c:showPercent val="0"/>
          <c:showBubbleSize val="0"/>
        </c:dLbls>
        <c:marker val="1"/>
        <c:smooth val="0"/>
        <c:axId val="778822000"/>
        <c:axId val="778823968"/>
      </c:lineChart>
      <c:catAx>
        <c:axId val="774163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4162296"/>
        <c:crosses val="autoZero"/>
        <c:auto val="1"/>
        <c:lblAlgn val="ctr"/>
        <c:lblOffset val="100"/>
        <c:noMultiLvlLbl val="0"/>
      </c:catAx>
      <c:valAx>
        <c:axId val="774162296"/>
        <c:scaling>
          <c:orientation val="minMax"/>
          <c:max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4163280"/>
        <c:crosses val="autoZero"/>
        <c:crossBetween val="between"/>
      </c:valAx>
      <c:valAx>
        <c:axId val="778823968"/>
        <c:scaling>
          <c:orientation val="minMax"/>
          <c:max val="0"/>
          <c:min val="-11"/>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8822000"/>
        <c:crosses val="max"/>
        <c:crossBetween val="between"/>
      </c:valAx>
      <c:catAx>
        <c:axId val="778822000"/>
        <c:scaling>
          <c:orientation val="minMax"/>
        </c:scaling>
        <c:delete val="1"/>
        <c:axPos val="b"/>
        <c:numFmt formatCode="General" sourceLinked="1"/>
        <c:majorTickMark val="out"/>
        <c:minorTickMark val="none"/>
        <c:tickLblPos val="nextTo"/>
        <c:crossAx val="778823968"/>
        <c:crosses val="autoZero"/>
        <c:auto val="1"/>
        <c:lblAlgn val="ctr"/>
        <c:lblOffset val="100"/>
        <c:noMultiLvlLbl val="0"/>
      </c:catAx>
      <c:spPr>
        <a:noFill/>
        <a:ln>
          <a:noFill/>
        </a:ln>
        <a:effectLst/>
      </c:spPr>
    </c:plotArea>
    <c:plotVisOnly val="1"/>
    <c:dispBlanksAs val="gap"/>
    <c:showDLblsOverMax val="0"/>
  </c:chart>
  <c:spPr>
    <a:solidFill>
      <a:schemeClr val="bg1"/>
    </a:solidFill>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MBD Power Row 8</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MBD!$I$22</c:f>
              <c:strCache>
                <c:ptCount val="1"/>
                <c:pt idx="0">
                  <c:v>MBD_power8</c:v>
                </c:pt>
              </c:strCache>
            </c:strRef>
          </c:tx>
          <c:spPr>
            <a:solidFill>
              <a:schemeClr val="accent1"/>
            </a:solidFill>
            <a:ln>
              <a:noFill/>
            </a:ln>
            <a:effectLst/>
          </c:spPr>
          <c:invertIfNegative val="0"/>
          <c:dPt>
            <c:idx val="10"/>
            <c:invertIfNegative val="0"/>
            <c:bubble3D val="0"/>
            <c:spPr>
              <a:solidFill>
                <a:schemeClr val="accent6"/>
              </a:solidFill>
              <a:ln>
                <a:noFill/>
              </a:ln>
              <a:effectLst/>
            </c:spPr>
            <c:extLst>
              <c:ext xmlns:c16="http://schemas.microsoft.com/office/drawing/2014/chart" uri="{C3380CC4-5D6E-409C-BE32-E72D297353CC}">
                <c16:uniqueId val="{00000002-F19D-40B6-905A-D81AEB080E9F}"/>
              </c:ext>
            </c:extLst>
          </c:dPt>
          <c:dPt>
            <c:idx val="11"/>
            <c:invertIfNegative val="0"/>
            <c:bubble3D val="0"/>
            <c:spPr>
              <a:solidFill>
                <a:schemeClr val="accent2"/>
              </a:solidFill>
              <a:ln>
                <a:noFill/>
              </a:ln>
              <a:effectLst/>
            </c:spPr>
            <c:extLst>
              <c:ext xmlns:c16="http://schemas.microsoft.com/office/drawing/2014/chart" uri="{C3380CC4-5D6E-409C-BE32-E72D297353CC}">
                <c16:uniqueId val="{00000006-F19D-40B6-905A-D81AEB080E9F}"/>
              </c:ext>
            </c:extLst>
          </c:dPt>
          <c:dPt>
            <c:idx val="12"/>
            <c:invertIfNegative val="0"/>
            <c:bubble3D val="0"/>
            <c:spPr>
              <a:solidFill>
                <a:schemeClr val="accent6"/>
              </a:solidFill>
              <a:ln>
                <a:noFill/>
              </a:ln>
              <a:effectLst/>
            </c:spPr>
            <c:extLst>
              <c:ext xmlns:c16="http://schemas.microsoft.com/office/drawing/2014/chart" uri="{C3380CC4-5D6E-409C-BE32-E72D297353CC}">
                <c16:uniqueId val="{00000003-F19D-40B6-905A-D81AEB080E9F}"/>
              </c:ext>
            </c:extLst>
          </c:dPt>
          <c:dPt>
            <c:idx val="13"/>
            <c:invertIfNegative val="0"/>
            <c:bubble3D val="0"/>
            <c:spPr>
              <a:solidFill>
                <a:schemeClr val="accent6"/>
              </a:solidFill>
              <a:ln>
                <a:noFill/>
              </a:ln>
              <a:effectLst/>
            </c:spPr>
            <c:extLst>
              <c:ext xmlns:c16="http://schemas.microsoft.com/office/drawing/2014/chart" uri="{C3380CC4-5D6E-409C-BE32-E72D297353CC}">
                <c16:uniqueId val="{00000004-F19D-40B6-905A-D81AEB080E9F}"/>
              </c:ext>
            </c:extLst>
          </c:dPt>
          <c:dPt>
            <c:idx val="15"/>
            <c:invertIfNegative val="0"/>
            <c:bubble3D val="0"/>
            <c:spPr>
              <a:solidFill>
                <a:schemeClr val="accent6"/>
              </a:solidFill>
              <a:ln>
                <a:noFill/>
              </a:ln>
              <a:effectLst/>
            </c:spPr>
            <c:extLst>
              <c:ext xmlns:c16="http://schemas.microsoft.com/office/drawing/2014/chart" uri="{C3380CC4-5D6E-409C-BE32-E72D297353CC}">
                <c16:uniqueId val="{00000005-F19D-40B6-905A-D81AEB080E9F}"/>
              </c:ext>
            </c:extLst>
          </c:dPt>
          <c:cat>
            <c:strRef>
              <c:f>MBD!$H$23:$H$40</c:f>
              <c:strCache>
                <c:ptCount val="18"/>
                <c:pt idx="0">
                  <c:v>S03</c:v>
                </c:pt>
                <c:pt idx="1">
                  <c:v>S07</c:v>
                </c:pt>
                <c:pt idx="2">
                  <c:v>S05</c:v>
                </c:pt>
                <c:pt idx="3">
                  <c:v>S04</c:v>
                </c:pt>
                <c:pt idx="4">
                  <c:v>W01</c:v>
                </c:pt>
                <c:pt idx="5">
                  <c:v>S02</c:v>
                </c:pt>
                <c:pt idx="6">
                  <c:v>S01</c:v>
                </c:pt>
                <c:pt idx="7">
                  <c:v>W03</c:v>
                </c:pt>
                <c:pt idx="8">
                  <c:v>W02</c:v>
                </c:pt>
                <c:pt idx="9">
                  <c:v>T02</c:v>
                </c:pt>
                <c:pt idx="10">
                  <c:v>A04</c:v>
                </c:pt>
                <c:pt idx="11">
                  <c:v>0</c:v>
                </c:pt>
                <c:pt idx="12">
                  <c:v>A01</c:v>
                </c:pt>
                <c:pt idx="13">
                  <c:v>A02</c:v>
                </c:pt>
                <c:pt idx="14">
                  <c:v>T01</c:v>
                </c:pt>
                <c:pt idx="15">
                  <c:v>A03</c:v>
                </c:pt>
                <c:pt idx="16">
                  <c:v>T03</c:v>
                </c:pt>
                <c:pt idx="17">
                  <c:v>T04</c:v>
                </c:pt>
              </c:strCache>
            </c:strRef>
          </c:cat>
          <c:val>
            <c:numRef>
              <c:f>MBD!$I$23:$I$40</c:f>
              <c:numCache>
                <c:formatCode>General</c:formatCode>
                <c:ptCount val="18"/>
                <c:pt idx="0">
                  <c:v>4.8215740176860704</c:v>
                </c:pt>
                <c:pt idx="1">
                  <c:v>8.8370830249147208</c:v>
                </c:pt>
                <c:pt idx="2">
                  <c:v>8.8865801232120898</c:v>
                </c:pt>
                <c:pt idx="3">
                  <c:v>9.2600461406666899</c:v>
                </c:pt>
                <c:pt idx="4">
                  <c:v>9.6811277884552407</c:v>
                </c:pt>
                <c:pt idx="5">
                  <c:v>9.7310218458239497</c:v>
                </c:pt>
                <c:pt idx="6">
                  <c:v>9.7525247605317595</c:v>
                </c:pt>
                <c:pt idx="7">
                  <c:v>9.9034852794835793</c:v>
                </c:pt>
                <c:pt idx="8">
                  <c:v>9.9310761607448406</c:v>
                </c:pt>
                <c:pt idx="9">
                  <c:v>10.122735742685</c:v>
                </c:pt>
                <c:pt idx="10">
                  <c:v>10.1343598154366</c:v>
                </c:pt>
                <c:pt idx="11">
                  <c:v>10.1431252344891</c:v>
                </c:pt>
                <c:pt idx="12">
                  <c:v>10.148630397035401</c:v>
                </c:pt>
                <c:pt idx="13">
                  <c:v>10.1622691359706</c:v>
                </c:pt>
                <c:pt idx="14">
                  <c:v>10.1944934080891</c:v>
                </c:pt>
                <c:pt idx="15">
                  <c:v>10.195254344073801</c:v>
                </c:pt>
                <c:pt idx="16">
                  <c:v>10.3718725353467</c:v>
                </c:pt>
                <c:pt idx="17">
                  <c:v>10.3718725353467</c:v>
                </c:pt>
              </c:numCache>
            </c:numRef>
          </c:val>
          <c:extLst>
            <c:ext xmlns:c16="http://schemas.microsoft.com/office/drawing/2014/chart" uri="{C3380CC4-5D6E-409C-BE32-E72D297353CC}">
              <c16:uniqueId val="{00000000-F19D-40B6-905A-D81AEB080E9F}"/>
            </c:ext>
          </c:extLst>
        </c:ser>
        <c:dLbls>
          <c:showLegendKey val="0"/>
          <c:showVal val="0"/>
          <c:showCatName val="0"/>
          <c:showSerName val="0"/>
          <c:showPercent val="0"/>
          <c:showBubbleSize val="0"/>
        </c:dLbls>
        <c:gapWidth val="219"/>
        <c:axId val="774163280"/>
        <c:axId val="774162296"/>
      </c:barChart>
      <c:lineChart>
        <c:grouping val="standard"/>
        <c:varyColors val="0"/>
        <c:ser>
          <c:idx val="1"/>
          <c:order val="1"/>
          <c:tx>
            <c:strRef>
              <c:f>MBD!$D$22</c:f>
              <c:strCache>
                <c:ptCount val="1"/>
                <c:pt idx="0">
                  <c:v>MEDIAN</c:v>
                </c:pt>
              </c:strCache>
            </c:strRef>
          </c:tx>
          <c:spPr>
            <a:ln w="28575" cap="rnd">
              <a:solidFill>
                <a:schemeClr val="accent2"/>
              </a:solidFill>
              <a:prstDash val="dash"/>
              <a:round/>
            </a:ln>
            <a:effectLst/>
          </c:spPr>
          <c:marker>
            <c:symbol val="none"/>
          </c:marker>
          <c:val>
            <c:numRef>
              <c:f>MBD!$J$23:$J$40</c:f>
              <c:numCache>
                <c:formatCode>General</c:formatCode>
                <c:ptCount val="18"/>
                <c:pt idx="0">
                  <c:v>10.026905951714919</c:v>
                </c:pt>
                <c:pt idx="1">
                  <c:v>10.026905951714919</c:v>
                </c:pt>
                <c:pt idx="2">
                  <c:v>10.026905951714919</c:v>
                </c:pt>
                <c:pt idx="3">
                  <c:v>10.026905951714919</c:v>
                </c:pt>
                <c:pt idx="4">
                  <c:v>10.026905951714919</c:v>
                </c:pt>
                <c:pt idx="5">
                  <c:v>10.026905951714919</c:v>
                </c:pt>
                <c:pt idx="6">
                  <c:v>10.026905951714919</c:v>
                </c:pt>
                <c:pt idx="7">
                  <c:v>10.026905951714919</c:v>
                </c:pt>
                <c:pt idx="8">
                  <c:v>10.026905951714919</c:v>
                </c:pt>
                <c:pt idx="9">
                  <c:v>10.026905951714919</c:v>
                </c:pt>
                <c:pt idx="10">
                  <c:v>10.026905951714919</c:v>
                </c:pt>
                <c:pt idx="11">
                  <c:v>10.026905951714919</c:v>
                </c:pt>
                <c:pt idx="12">
                  <c:v>10.026905951714919</c:v>
                </c:pt>
                <c:pt idx="13">
                  <c:v>10.026905951714919</c:v>
                </c:pt>
                <c:pt idx="14">
                  <c:v>10.026905951714919</c:v>
                </c:pt>
                <c:pt idx="15">
                  <c:v>10.026905951714919</c:v>
                </c:pt>
                <c:pt idx="16">
                  <c:v>10.026905951714919</c:v>
                </c:pt>
                <c:pt idx="17">
                  <c:v>10.026905951714919</c:v>
                </c:pt>
              </c:numCache>
            </c:numRef>
          </c:val>
          <c:smooth val="0"/>
          <c:extLst>
            <c:ext xmlns:c16="http://schemas.microsoft.com/office/drawing/2014/chart" uri="{C3380CC4-5D6E-409C-BE32-E72D297353CC}">
              <c16:uniqueId val="{00000001-F19D-40B6-905A-D81AEB080E9F}"/>
            </c:ext>
          </c:extLst>
        </c:ser>
        <c:dLbls>
          <c:showLegendKey val="0"/>
          <c:showVal val="0"/>
          <c:showCatName val="0"/>
          <c:showSerName val="0"/>
          <c:showPercent val="0"/>
          <c:showBubbleSize val="0"/>
        </c:dLbls>
        <c:marker val="1"/>
        <c:smooth val="0"/>
        <c:axId val="778822000"/>
        <c:axId val="778823968"/>
      </c:lineChart>
      <c:catAx>
        <c:axId val="774163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4162296"/>
        <c:crosses val="autoZero"/>
        <c:auto val="1"/>
        <c:lblAlgn val="ctr"/>
        <c:lblOffset val="100"/>
        <c:noMultiLvlLbl val="0"/>
      </c:catAx>
      <c:valAx>
        <c:axId val="774162296"/>
        <c:scaling>
          <c:orientation val="minMax"/>
          <c:max val="14"/>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4163280"/>
        <c:crosses val="autoZero"/>
        <c:crossBetween val="between"/>
      </c:valAx>
      <c:valAx>
        <c:axId val="778823968"/>
        <c:scaling>
          <c:orientation val="minMax"/>
          <c:max val="14"/>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8822000"/>
        <c:crosses val="max"/>
        <c:crossBetween val="between"/>
      </c:valAx>
      <c:catAx>
        <c:axId val="778822000"/>
        <c:scaling>
          <c:orientation val="minMax"/>
        </c:scaling>
        <c:delete val="1"/>
        <c:axPos val="b"/>
        <c:majorTickMark val="out"/>
        <c:minorTickMark val="none"/>
        <c:tickLblPos val="nextTo"/>
        <c:crossAx val="778823968"/>
        <c:crosses val="autoZero"/>
        <c:auto val="1"/>
        <c:lblAlgn val="ctr"/>
        <c:lblOffset val="100"/>
        <c:noMultiLvlLbl val="0"/>
      </c:catAx>
      <c:spPr>
        <a:noFill/>
        <a:ln>
          <a:noFill/>
        </a:ln>
        <a:effectLst/>
      </c:spPr>
    </c:plotArea>
    <c:plotVisOnly val="1"/>
    <c:dispBlanksAs val="gap"/>
    <c:showDLblsOverMax val="0"/>
  </c:chart>
  <c:spPr>
    <a:solidFill>
      <a:schemeClr val="bg1"/>
    </a:solidFill>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MBD Power Row 4</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MBD!$F$22</c:f>
              <c:strCache>
                <c:ptCount val="1"/>
                <c:pt idx="0">
                  <c:v>MBD_power4</c:v>
                </c:pt>
              </c:strCache>
            </c:strRef>
          </c:tx>
          <c:spPr>
            <a:solidFill>
              <a:schemeClr val="accent1"/>
            </a:solidFill>
            <a:ln>
              <a:noFill/>
            </a:ln>
            <a:effectLst/>
          </c:spPr>
          <c:invertIfNegative val="0"/>
          <c:dPt>
            <c:idx val="4"/>
            <c:invertIfNegative val="0"/>
            <c:bubble3D val="0"/>
            <c:spPr>
              <a:solidFill>
                <a:schemeClr val="accent6"/>
              </a:solidFill>
              <a:ln>
                <a:noFill/>
              </a:ln>
              <a:effectLst/>
            </c:spPr>
            <c:extLst>
              <c:ext xmlns:c16="http://schemas.microsoft.com/office/drawing/2014/chart" uri="{C3380CC4-5D6E-409C-BE32-E72D297353CC}">
                <c16:uniqueId val="{00000004-E784-43D2-B6BC-6AA328B903B5}"/>
              </c:ext>
            </c:extLst>
          </c:dPt>
          <c:dPt>
            <c:idx val="11"/>
            <c:invertIfNegative val="0"/>
            <c:bubble3D val="0"/>
            <c:spPr>
              <a:solidFill>
                <a:schemeClr val="accent2"/>
              </a:solidFill>
              <a:ln>
                <a:noFill/>
              </a:ln>
              <a:effectLst/>
            </c:spPr>
            <c:extLst>
              <c:ext xmlns:c16="http://schemas.microsoft.com/office/drawing/2014/chart" uri="{C3380CC4-5D6E-409C-BE32-E72D297353CC}">
                <c16:uniqueId val="{00000006-E784-43D2-B6BC-6AA328B903B5}"/>
              </c:ext>
            </c:extLst>
          </c:dPt>
          <c:dPt>
            <c:idx val="13"/>
            <c:invertIfNegative val="0"/>
            <c:bubble3D val="0"/>
            <c:spPr>
              <a:solidFill>
                <a:schemeClr val="accent6"/>
              </a:solidFill>
              <a:ln>
                <a:noFill/>
              </a:ln>
              <a:effectLst/>
            </c:spPr>
            <c:extLst>
              <c:ext xmlns:c16="http://schemas.microsoft.com/office/drawing/2014/chart" uri="{C3380CC4-5D6E-409C-BE32-E72D297353CC}">
                <c16:uniqueId val="{00000002-E784-43D2-B6BC-6AA328B903B5}"/>
              </c:ext>
            </c:extLst>
          </c:dPt>
          <c:dPt>
            <c:idx val="16"/>
            <c:invertIfNegative val="0"/>
            <c:bubble3D val="0"/>
            <c:spPr>
              <a:solidFill>
                <a:schemeClr val="accent6"/>
              </a:solidFill>
              <a:ln>
                <a:noFill/>
              </a:ln>
              <a:effectLst/>
            </c:spPr>
            <c:extLst>
              <c:ext xmlns:c16="http://schemas.microsoft.com/office/drawing/2014/chart" uri="{C3380CC4-5D6E-409C-BE32-E72D297353CC}">
                <c16:uniqueId val="{00000005-E784-43D2-B6BC-6AA328B903B5}"/>
              </c:ext>
            </c:extLst>
          </c:dPt>
          <c:dPt>
            <c:idx val="17"/>
            <c:invertIfNegative val="0"/>
            <c:bubble3D val="0"/>
            <c:spPr>
              <a:solidFill>
                <a:schemeClr val="accent6"/>
              </a:solidFill>
              <a:ln>
                <a:noFill/>
              </a:ln>
              <a:effectLst/>
            </c:spPr>
            <c:extLst>
              <c:ext xmlns:c16="http://schemas.microsoft.com/office/drawing/2014/chart" uri="{C3380CC4-5D6E-409C-BE32-E72D297353CC}">
                <c16:uniqueId val="{00000003-E784-43D2-B6BC-6AA328B903B5}"/>
              </c:ext>
            </c:extLst>
          </c:dPt>
          <c:cat>
            <c:strRef>
              <c:f>MBD!$E$23:$E$40</c:f>
              <c:strCache>
                <c:ptCount val="18"/>
                <c:pt idx="0">
                  <c:v>S03</c:v>
                </c:pt>
                <c:pt idx="1">
                  <c:v>S07</c:v>
                </c:pt>
                <c:pt idx="2">
                  <c:v>S05</c:v>
                </c:pt>
                <c:pt idx="3">
                  <c:v>S04</c:v>
                </c:pt>
                <c:pt idx="4">
                  <c:v>A04</c:v>
                </c:pt>
                <c:pt idx="5">
                  <c:v>S01</c:v>
                </c:pt>
                <c:pt idx="6">
                  <c:v>W01</c:v>
                </c:pt>
                <c:pt idx="7">
                  <c:v>S02</c:v>
                </c:pt>
                <c:pt idx="8">
                  <c:v>W03</c:v>
                </c:pt>
                <c:pt idx="9">
                  <c:v>W02</c:v>
                </c:pt>
                <c:pt idx="10">
                  <c:v>T02</c:v>
                </c:pt>
                <c:pt idx="11">
                  <c:v>0</c:v>
                </c:pt>
                <c:pt idx="12">
                  <c:v>T01</c:v>
                </c:pt>
                <c:pt idx="13">
                  <c:v>A01</c:v>
                </c:pt>
                <c:pt idx="14">
                  <c:v>T03</c:v>
                </c:pt>
                <c:pt idx="15">
                  <c:v>T04</c:v>
                </c:pt>
                <c:pt idx="16">
                  <c:v>A02</c:v>
                </c:pt>
                <c:pt idx="17">
                  <c:v>A03</c:v>
                </c:pt>
              </c:strCache>
            </c:strRef>
          </c:cat>
          <c:val>
            <c:numRef>
              <c:f>MBD!$F$23:$F$40</c:f>
              <c:numCache>
                <c:formatCode>General</c:formatCode>
                <c:ptCount val="18"/>
                <c:pt idx="0">
                  <c:v>1.63298588263128</c:v>
                </c:pt>
                <c:pt idx="1">
                  <c:v>5.1985054900966503</c:v>
                </c:pt>
                <c:pt idx="2">
                  <c:v>5.2151009370726298</c:v>
                </c:pt>
                <c:pt idx="3">
                  <c:v>5.5841859880026599</c:v>
                </c:pt>
                <c:pt idx="4">
                  <c:v>5.95379935762017</c:v>
                </c:pt>
                <c:pt idx="5">
                  <c:v>5.98167764367874</c:v>
                </c:pt>
                <c:pt idx="6">
                  <c:v>5.9835209659828301</c:v>
                </c:pt>
                <c:pt idx="7">
                  <c:v>5.9898910511586099</c:v>
                </c:pt>
                <c:pt idx="8">
                  <c:v>6.1600655320581801</c:v>
                </c:pt>
                <c:pt idx="9">
                  <c:v>6.1897932461165999</c:v>
                </c:pt>
                <c:pt idx="10">
                  <c:v>6.3070892320585701</c:v>
                </c:pt>
                <c:pt idx="11">
                  <c:v>6.3664839449918098</c:v>
                </c:pt>
                <c:pt idx="12">
                  <c:v>6.40017788781471</c:v>
                </c:pt>
                <c:pt idx="13">
                  <c:v>6.4160758519288503</c:v>
                </c:pt>
                <c:pt idx="14">
                  <c:v>6.55238785085852</c:v>
                </c:pt>
                <c:pt idx="15">
                  <c:v>6.55238785085852</c:v>
                </c:pt>
                <c:pt idx="16">
                  <c:v>6.5979548959191199</c:v>
                </c:pt>
                <c:pt idx="17">
                  <c:v>7.2868874574081399</c:v>
                </c:pt>
              </c:numCache>
            </c:numRef>
          </c:val>
          <c:extLst>
            <c:ext xmlns:c16="http://schemas.microsoft.com/office/drawing/2014/chart" uri="{C3380CC4-5D6E-409C-BE32-E72D297353CC}">
              <c16:uniqueId val="{00000000-E784-43D2-B6BC-6AA328B903B5}"/>
            </c:ext>
          </c:extLst>
        </c:ser>
        <c:dLbls>
          <c:showLegendKey val="0"/>
          <c:showVal val="0"/>
          <c:showCatName val="0"/>
          <c:showSerName val="0"/>
          <c:showPercent val="0"/>
          <c:showBubbleSize val="0"/>
        </c:dLbls>
        <c:gapWidth val="219"/>
        <c:axId val="774163280"/>
        <c:axId val="774162296"/>
      </c:barChart>
      <c:lineChart>
        <c:grouping val="standard"/>
        <c:varyColors val="0"/>
        <c:ser>
          <c:idx val="1"/>
          <c:order val="1"/>
          <c:tx>
            <c:strRef>
              <c:f>MBD!$D$22</c:f>
              <c:strCache>
                <c:ptCount val="1"/>
                <c:pt idx="0">
                  <c:v>MEDIAN</c:v>
                </c:pt>
              </c:strCache>
            </c:strRef>
          </c:tx>
          <c:spPr>
            <a:ln w="28575" cap="rnd">
              <a:solidFill>
                <a:schemeClr val="accent2"/>
              </a:solidFill>
              <a:prstDash val="dash"/>
              <a:round/>
            </a:ln>
            <a:effectLst/>
          </c:spPr>
          <c:marker>
            <c:symbol val="none"/>
          </c:marker>
          <c:val>
            <c:numRef>
              <c:f>MBD!$G$23:$G$40</c:f>
              <c:numCache>
                <c:formatCode>General</c:formatCode>
                <c:ptCount val="18"/>
                <c:pt idx="0">
                  <c:v>6.1749293890873904</c:v>
                </c:pt>
                <c:pt idx="1">
                  <c:v>6.1749293890873904</c:v>
                </c:pt>
                <c:pt idx="2">
                  <c:v>6.1749293890873904</c:v>
                </c:pt>
                <c:pt idx="3">
                  <c:v>6.1749293890873904</c:v>
                </c:pt>
                <c:pt idx="4">
                  <c:v>6.1749293890873904</c:v>
                </c:pt>
                <c:pt idx="5">
                  <c:v>6.1749293890873904</c:v>
                </c:pt>
                <c:pt idx="6">
                  <c:v>6.1749293890873904</c:v>
                </c:pt>
                <c:pt idx="7">
                  <c:v>6.1749293890873904</c:v>
                </c:pt>
                <c:pt idx="8">
                  <c:v>6.1749293890873904</c:v>
                </c:pt>
                <c:pt idx="9">
                  <c:v>6.1749293890873904</c:v>
                </c:pt>
                <c:pt idx="10">
                  <c:v>6.1749293890873904</c:v>
                </c:pt>
                <c:pt idx="11">
                  <c:v>6.1749293890873904</c:v>
                </c:pt>
                <c:pt idx="12">
                  <c:v>6.1749293890873904</c:v>
                </c:pt>
                <c:pt idx="13">
                  <c:v>6.1749293890873904</c:v>
                </c:pt>
                <c:pt idx="14">
                  <c:v>6.1749293890873904</c:v>
                </c:pt>
                <c:pt idx="15">
                  <c:v>6.1749293890873904</c:v>
                </c:pt>
                <c:pt idx="16">
                  <c:v>6.1749293890873904</c:v>
                </c:pt>
                <c:pt idx="17">
                  <c:v>6.1749293890873904</c:v>
                </c:pt>
              </c:numCache>
            </c:numRef>
          </c:val>
          <c:smooth val="0"/>
          <c:extLst>
            <c:ext xmlns:c16="http://schemas.microsoft.com/office/drawing/2014/chart" uri="{C3380CC4-5D6E-409C-BE32-E72D297353CC}">
              <c16:uniqueId val="{00000001-E784-43D2-B6BC-6AA328B903B5}"/>
            </c:ext>
          </c:extLst>
        </c:ser>
        <c:dLbls>
          <c:showLegendKey val="0"/>
          <c:showVal val="0"/>
          <c:showCatName val="0"/>
          <c:showSerName val="0"/>
          <c:showPercent val="0"/>
          <c:showBubbleSize val="0"/>
        </c:dLbls>
        <c:marker val="1"/>
        <c:smooth val="0"/>
        <c:axId val="778822000"/>
        <c:axId val="778823968"/>
      </c:lineChart>
      <c:catAx>
        <c:axId val="774163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4162296"/>
        <c:crosses val="autoZero"/>
        <c:auto val="1"/>
        <c:lblAlgn val="ctr"/>
        <c:lblOffset val="100"/>
        <c:noMultiLvlLbl val="0"/>
      </c:catAx>
      <c:valAx>
        <c:axId val="774162296"/>
        <c:scaling>
          <c:orientation val="minMax"/>
          <c:max val="14"/>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4163280"/>
        <c:crosses val="autoZero"/>
        <c:crossBetween val="between"/>
      </c:valAx>
      <c:valAx>
        <c:axId val="778823968"/>
        <c:scaling>
          <c:orientation val="minMax"/>
          <c:max val="14"/>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78822000"/>
        <c:crosses val="max"/>
        <c:crossBetween val="between"/>
      </c:valAx>
      <c:catAx>
        <c:axId val="778822000"/>
        <c:scaling>
          <c:orientation val="minMax"/>
        </c:scaling>
        <c:delete val="1"/>
        <c:axPos val="b"/>
        <c:majorTickMark val="out"/>
        <c:minorTickMark val="none"/>
        <c:tickLblPos val="nextTo"/>
        <c:crossAx val="778823968"/>
        <c:crosses val="autoZero"/>
        <c:auto val="1"/>
        <c:lblAlgn val="ctr"/>
        <c:lblOffset val="100"/>
        <c:noMultiLvlLbl val="0"/>
      </c:catAx>
      <c:spPr>
        <a:noFill/>
        <a:ln>
          <a:noFill/>
        </a:ln>
        <a:effectLst/>
      </c:spPr>
    </c:plotArea>
    <c:plotVisOnly val="1"/>
    <c:dispBlanksAs val="gap"/>
    <c:showDLblsOverMax val="0"/>
  </c:chart>
  <c:spPr>
    <a:solidFill>
      <a:schemeClr val="bg1"/>
    </a:solidFill>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svg>
</file>

<file path=ppt/media/image4.png>
</file>

<file path=ppt/media/image5.jpeg>
</file>

<file path=ppt/media/image6.jpe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40DA6E-9DD8-4CDB-9E19-459D392CC322}" type="datetimeFigureOut">
              <a:rPr lang="en-US" smtClean="0"/>
              <a:t>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AA2339-E6FB-4AF5-9873-1C4EFC23382D}" type="slidenum">
              <a:rPr lang="en-US" smtClean="0"/>
              <a:t>‹#›</a:t>
            </a:fld>
            <a:endParaRPr lang="en-US"/>
          </a:p>
        </p:txBody>
      </p:sp>
    </p:spTree>
    <p:extLst>
      <p:ext uri="{BB962C8B-B14F-4D97-AF65-F5344CB8AC3E}">
        <p14:creationId xmlns:p14="http://schemas.microsoft.com/office/powerpoint/2010/main" val="34680264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Method 1 Assumes albedo is same when you generate regression for expected and regression for measured conditions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Method 1 considers albedo is same when you generate regression for expected and regression for measured conditions by filtering for albedo inputs</a:t>
            </a:r>
          </a:p>
          <a:p>
            <a:endParaRPr lang="en-US" dirty="0"/>
          </a:p>
          <a:p>
            <a:r>
              <a:rPr lang="en-US" dirty="0"/>
              <a:t>Model output for POA rear – that is part of the regression. When you have </a:t>
            </a:r>
          </a:p>
          <a:p>
            <a:endParaRPr lang="en-US" dirty="0"/>
          </a:p>
        </p:txBody>
      </p:sp>
      <p:sp>
        <p:nvSpPr>
          <p:cNvPr id="4" name="Slide Number Placeholder 3"/>
          <p:cNvSpPr>
            <a:spLocks noGrp="1"/>
          </p:cNvSpPr>
          <p:nvPr>
            <p:ph type="sldNum" sz="quarter" idx="5"/>
          </p:nvPr>
        </p:nvSpPr>
        <p:spPr/>
        <p:txBody>
          <a:bodyPr/>
          <a:lstStyle/>
          <a:p>
            <a:fld id="{26AA2339-E6FB-4AF5-9873-1C4EFC23382D}" type="slidenum">
              <a:rPr lang="en-US" smtClean="0"/>
              <a:t>14</a:t>
            </a:fld>
            <a:endParaRPr lang="en-US"/>
          </a:p>
        </p:txBody>
      </p:sp>
    </p:spTree>
    <p:extLst>
      <p:ext uri="{BB962C8B-B14F-4D97-AF65-F5344CB8AC3E}">
        <p14:creationId xmlns:p14="http://schemas.microsoft.com/office/powerpoint/2010/main" val="2400028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Method 1 Assumes albedo is same when you generate regression for expected and regression for measured conditions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Method 1 considers albedo is same when you generate regression for expected and regression for measured conditions by filtering for albedo inputs</a:t>
            </a:r>
          </a:p>
          <a:p>
            <a:endParaRPr lang="en-US" dirty="0"/>
          </a:p>
          <a:p>
            <a:r>
              <a:rPr lang="en-US" dirty="0"/>
              <a:t>Model output for POA rear – that is part of the regression. When you have </a:t>
            </a:r>
          </a:p>
          <a:p>
            <a:endParaRPr lang="en-US" dirty="0"/>
          </a:p>
        </p:txBody>
      </p:sp>
      <p:sp>
        <p:nvSpPr>
          <p:cNvPr id="4" name="Slide Number Placeholder 3"/>
          <p:cNvSpPr>
            <a:spLocks noGrp="1"/>
          </p:cNvSpPr>
          <p:nvPr>
            <p:ph type="sldNum" sz="quarter" idx="5"/>
          </p:nvPr>
        </p:nvSpPr>
        <p:spPr/>
        <p:txBody>
          <a:bodyPr/>
          <a:lstStyle/>
          <a:p>
            <a:fld id="{26AA2339-E6FB-4AF5-9873-1C4EFC23382D}" type="slidenum">
              <a:rPr lang="en-US" smtClean="0"/>
              <a:t>15</a:t>
            </a:fld>
            <a:endParaRPr lang="en-US"/>
          </a:p>
        </p:txBody>
      </p:sp>
    </p:spTree>
    <p:extLst>
      <p:ext uri="{BB962C8B-B14F-4D97-AF65-F5344CB8AC3E}">
        <p14:creationId xmlns:p14="http://schemas.microsoft.com/office/powerpoint/2010/main" val="21103053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Method 1 Assumes albedo is same when you generate regression for expected and regression for measured conditions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Method 1 considers albedo is same when you generate regression for expected and regression for measured conditions by filtering for albedo inputs</a:t>
            </a:r>
          </a:p>
          <a:p>
            <a:endParaRPr lang="en-US" dirty="0"/>
          </a:p>
          <a:p>
            <a:r>
              <a:rPr lang="en-US" dirty="0"/>
              <a:t>Model output for POA rear – that is part of the regression. When you have </a:t>
            </a:r>
          </a:p>
          <a:p>
            <a:endParaRPr lang="en-US" dirty="0"/>
          </a:p>
        </p:txBody>
      </p:sp>
      <p:sp>
        <p:nvSpPr>
          <p:cNvPr id="4" name="Slide Number Placeholder 3"/>
          <p:cNvSpPr>
            <a:spLocks noGrp="1"/>
          </p:cNvSpPr>
          <p:nvPr>
            <p:ph type="sldNum" sz="quarter" idx="5"/>
          </p:nvPr>
        </p:nvSpPr>
        <p:spPr/>
        <p:txBody>
          <a:bodyPr/>
          <a:lstStyle/>
          <a:p>
            <a:fld id="{26AA2339-E6FB-4AF5-9873-1C4EFC23382D}" type="slidenum">
              <a:rPr lang="en-US" smtClean="0"/>
              <a:t>16</a:t>
            </a:fld>
            <a:endParaRPr lang="en-US"/>
          </a:p>
        </p:txBody>
      </p:sp>
    </p:spTree>
    <p:extLst>
      <p:ext uri="{BB962C8B-B14F-4D97-AF65-F5344CB8AC3E}">
        <p14:creationId xmlns:p14="http://schemas.microsoft.com/office/powerpoint/2010/main" val="3470924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AA2339-E6FB-4AF5-9873-1C4EFC23382D}" type="slidenum">
              <a:rPr lang="en-US" smtClean="0"/>
              <a:t>18</a:t>
            </a:fld>
            <a:endParaRPr lang="en-US"/>
          </a:p>
        </p:txBody>
      </p:sp>
    </p:spTree>
    <p:extLst>
      <p:ext uri="{BB962C8B-B14F-4D97-AF65-F5344CB8AC3E}">
        <p14:creationId xmlns:p14="http://schemas.microsoft.com/office/powerpoint/2010/main" val="27822561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3.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2.xml"/><Relationship Id="rId4" Type="http://schemas.openxmlformats.org/officeDocument/2006/relationships/image" Target="../media/image3.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7.sv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hyperlink" Target="https://thesource.nrel.gov/publishing/disclaimers.html" TargetMode="Externa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Master" Target="../slideMasters/slideMaster2.xml"/><Relationship Id="rId4" Type="http://schemas.openxmlformats.org/officeDocument/2006/relationships/image" Target="../media/image3.sv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F4101-158D-D052-9035-1EE4F4BF66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3D725E-6835-5A31-5040-A03EF2296D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814A619-9508-0D6B-1AEF-4B9BD164DBC9}"/>
              </a:ext>
            </a:extLst>
          </p:cNvPr>
          <p:cNvSpPr>
            <a:spLocks noGrp="1"/>
          </p:cNvSpPr>
          <p:nvPr>
            <p:ph type="dt" sz="half" idx="10"/>
          </p:nvPr>
        </p:nvSpPr>
        <p:spPr/>
        <p:txBody>
          <a:bodyPr/>
          <a:lstStyle/>
          <a:p>
            <a:fld id="{35CA4D58-9274-4B0C-8CD8-38ABCA5550AB}" type="datetimeFigureOut">
              <a:rPr lang="en-US" smtClean="0"/>
              <a:t>2/9/2023</a:t>
            </a:fld>
            <a:endParaRPr lang="en-US"/>
          </a:p>
        </p:txBody>
      </p:sp>
      <p:sp>
        <p:nvSpPr>
          <p:cNvPr id="5" name="Footer Placeholder 4">
            <a:extLst>
              <a:ext uri="{FF2B5EF4-FFF2-40B4-BE49-F238E27FC236}">
                <a16:creationId xmlns:a16="http://schemas.microsoft.com/office/drawing/2014/main" id="{FFE3DCF4-5FDE-35E9-08EB-1E7B820FF3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693CFF-42A7-820A-6C05-15E3AF28DC13}"/>
              </a:ext>
            </a:extLst>
          </p:cNvPr>
          <p:cNvSpPr>
            <a:spLocks noGrp="1"/>
          </p:cNvSpPr>
          <p:nvPr>
            <p:ph type="sldNum" sz="quarter" idx="12"/>
          </p:nvPr>
        </p:nvSpPr>
        <p:spPr/>
        <p:txBody>
          <a:bodyPr/>
          <a:lstStyle/>
          <a:p>
            <a:fld id="{A7F9B8BE-CFDB-4E2E-AE88-CD93130107C2}" type="slidenum">
              <a:rPr lang="en-US" smtClean="0"/>
              <a:t>‹#›</a:t>
            </a:fld>
            <a:endParaRPr lang="en-US"/>
          </a:p>
        </p:txBody>
      </p:sp>
    </p:spTree>
    <p:extLst>
      <p:ext uri="{BB962C8B-B14F-4D97-AF65-F5344CB8AC3E}">
        <p14:creationId xmlns:p14="http://schemas.microsoft.com/office/powerpoint/2010/main" val="35129589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31170-8A85-B6DA-FAAC-C2B3B0F41DC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DE3A06-6339-D3A2-85AC-8C73F688C45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9AE623-96C2-3141-C83E-CF0D684B83AD}"/>
              </a:ext>
            </a:extLst>
          </p:cNvPr>
          <p:cNvSpPr>
            <a:spLocks noGrp="1"/>
          </p:cNvSpPr>
          <p:nvPr>
            <p:ph type="dt" sz="half" idx="10"/>
          </p:nvPr>
        </p:nvSpPr>
        <p:spPr/>
        <p:txBody>
          <a:bodyPr/>
          <a:lstStyle/>
          <a:p>
            <a:fld id="{35CA4D58-9274-4B0C-8CD8-38ABCA5550AB}" type="datetimeFigureOut">
              <a:rPr lang="en-US" smtClean="0"/>
              <a:t>2/9/2023</a:t>
            </a:fld>
            <a:endParaRPr lang="en-US"/>
          </a:p>
        </p:txBody>
      </p:sp>
      <p:sp>
        <p:nvSpPr>
          <p:cNvPr id="5" name="Footer Placeholder 4">
            <a:extLst>
              <a:ext uri="{FF2B5EF4-FFF2-40B4-BE49-F238E27FC236}">
                <a16:creationId xmlns:a16="http://schemas.microsoft.com/office/drawing/2014/main" id="{3A6D42BC-59D0-C29E-F635-92ECB15403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F80553-2335-52B3-192F-5A618FC32224}"/>
              </a:ext>
            </a:extLst>
          </p:cNvPr>
          <p:cNvSpPr>
            <a:spLocks noGrp="1"/>
          </p:cNvSpPr>
          <p:nvPr>
            <p:ph type="sldNum" sz="quarter" idx="12"/>
          </p:nvPr>
        </p:nvSpPr>
        <p:spPr/>
        <p:txBody>
          <a:bodyPr/>
          <a:lstStyle/>
          <a:p>
            <a:fld id="{A7F9B8BE-CFDB-4E2E-AE88-CD93130107C2}" type="slidenum">
              <a:rPr lang="en-US" smtClean="0"/>
              <a:t>‹#›</a:t>
            </a:fld>
            <a:endParaRPr lang="en-US"/>
          </a:p>
        </p:txBody>
      </p:sp>
    </p:spTree>
    <p:extLst>
      <p:ext uri="{BB962C8B-B14F-4D97-AF65-F5344CB8AC3E}">
        <p14:creationId xmlns:p14="http://schemas.microsoft.com/office/powerpoint/2010/main" val="2188569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F3DE7C-2A28-C422-CE13-02B8C57C001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AFC0111-E095-B06F-D4D3-9A0821CF8D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AE43F1-3603-F1C6-A637-0C6B90954D5D}"/>
              </a:ext>
            </a:extLst>
          </p:cNvPr>
          <p:cNvSpPr>
            <a:spLocks noGrp="1"/>
          </p:cNvSpPr>
          <p:nvPr>
            <p:ph type="dt" sz="half" idx="10"/>
          </p:nvPr>
        </p:nvSpPr>
        <p:spPr/>
        <p:txBody>
          <a:bodyPr/>
          <a:lstStyle/>
          <a:p>
            <a:fld id="{35CA4D58-9274-4B0C-8CD8-38ABCA5550AB}" type="datetimeFigureOut">
              <a:rPr lang="en-US" smtClean="0"/>
              <a:t>2/9/2023</a:t>
            </a:fld>
            <a:endParaRPr lang="en-US"/>
          </a:p>
        </p:txBody>
      </p:sp>
      <p:sp>
        <p:nvSpPr>
          <p:cNvPr id="5" name="Footer Placeholder 4">
            <a:extLst>
              <a:ext uri="{FF2B5EF4-FFF2-40B4-BE49-F238E27FC236}">
                <a16:creationId xmlns:a16="http://schemas.microsoft.com/office/drawing/2014/main" id="{C9DCAC86-6F2F-99AC-3769-E2961C3C24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890FE-B21B-482A-7143-E4384DF652B6}"/>
              </a:ext>
            </a:extLst>
          </p:cNvPr>
          <p:cNvSpPr>
            <a:spLocks noGrp="1"/>
          </p:cNvSpPr>
          <p:nvPr>
            <p:ph type="sldNum" sz="quarter" idx="12"/>
          </p:nvPr>
        </p:nvSpPr>
        <p:spPr/>
        <p:txBody>
          <a:bodyPr/>
          <a:lstStyle/>
          <a:p>
            <a:fld id="{A7F9B8BE-CFDB-4E2E-AE88-CD93130107C2}" type="slidenum">
              <a:rPr lang="en-US" smtClean="0"/>
              <a:t>‹#›</a:t>
            </a:fld>
            <a:endParaRPr lang="en-US"/>
          </a:p>
        </p:txBody>
      </p:sp>
    </p:spTree>
    <p:extLst>
      <p:ext uri="{BB962C8B-B14F-4D97-AF65-F5344CB8AC3E}">
        <p14:creationId xmlns:p14="http://schemas.microsoft.com/office/powerpoint/2010/main" val="15547310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9D0B5D6-19C6-C240-8A4A-D91733D8371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724673" y="332546"/>
            <a:ext cx="8069577" cy="3872137"/>
          </a:xfrm>
          <a:prstGeom prst="rect">
            <a:avLst/>
          </a:prstGeom>
          <a:ln>
            <a:solidFill>
              <a:schemeClr val="tx1">
                <a:lumMod val="20000"/>
                <a:lumOff val="80000"/>
              </a:schemeClr>
            </a:solidFill>
          </a:ln>
        </p:spPr>
      </p:pic>
      <p:sp>
        <p:nvSpPr>
          <p:cNvPr id="9" name="TextBox 8">
            <a:extLst>
              <a:ext uri="{FF2B5EF4-FFF2-40B4-BE49-F238E27FC236}">
                <a16:creationId xmlns:a16="http://schemas.microsoft.com/office/drawing/2014/main" id="{6A94802A-09A8-9E4E-AB4D-1EBB9F228F21}"/>
              </a:ext>
            </a:extLst>
          </p:cNvPr>
          <p:cNvSpPr txBox="1"/>
          <p:nvPr userDrawn="1"/>
        </p:nvSpPr>
        <p:spPr>
          <a:xfrm>
            <a:off x="320441" y="187394"/>
            <a:ext cx="3342769" cy="3929987"/>
          </a:xfrm>
          <a:prstGeom prst="rect">
            <a:avLst/>
          </a:prstGeom>
          <a:noFill/>
        </p:spPr>
        <p:txBody>
          <a:bodyPr wrap="square" rtlCol="0">
            <a:spAutoFit/>
          </a:bodyPr>
          <a:lstStyle/>
          <a:p>
            <a:pPr algn="l"/>
            <a:r>
              <a:rPr lang="en-US" sz="2267" b="1" i="1">
                <a:solidFill>
                  <a:srgbClr val="FF0000"/>
                </a:solidFill>
              </a:rPr>
              <a:t>PC Users:</a:t>
            </a:r>
          </a:p>
          <a:p>
            <a:pPr algn="l"/>
            <a:r>
              <a:rPr lang="en-US" sz="2267" i="1">
                <a:solidFill>
                  <a:srgbClr val="FF0000"/>
                </a:solidFill>
              </a:rPr>
              <a:t>Microsoft PowerPoint for Windows has default settings that continually compress images. To avoid loss</a:t>
            </a:r>
            <a:r>
              <a:rPr lang="en-US" sz="2267" i="1" baseline="0">
                <a:solidFill>
                  <a:srgbClr val="FF0000"/>
                </a:solidFill>
              </a:rPr>
              <a:t> of quality </a:t>
            </a:r>
            <a:r>
              <a:rPr lang="en-US" sz="2267" i="1">
                <a:solidFill>
                  <a:srgbClr val="FF0000"/>
                </a:solidFill>
              </a:rPr>
              <a:t>for photos and graphics within this presentation file,</a:t>
            </a:r>
            <a:r>
              <a:rPr lang="en-US" sz="2267" i="1" baseline="0">
                <a:solidFill>
                  <a:srgbClr val="FF0000"/>
                </a:solidFill>
              </a:rPr>
              <a:t> </a:t>
            </a:r>
            <a:r>
              <a:rPr lang="en-US" sz="2267" i="1">
                <a:solidFill>
                  <a:srgbClr val="FF0000"/>
                </a:solidFill>
              </a:rPr>
              <a:t>please follow these</a:t>
            </a:r>
            <a:r>
              <a:rPr lang="en-US" sz="2267" i="1" baseline="0">
                <a:solidFill>
                  <a:srgbClr val="FF0000"/>
                </a:solidFill>
              </a:rPr>
              <a:t> instructions </a:t>
            </a:r>
            <a:r>
              <a:rPr lang="en-US" sz="2267" i="1">
                <a:solidFill>
                  <a:srgbClr val="FF0000"/>
                </a:solidFill>
              </a:rPr>
              <a:t>to change your software settings.</a:t>
            </a:r>
            <a:endParaRPr lang="en-US" sz="2267"/>
          </a:p>
        </p:txBody>
      </p:sp>
      <p:sp>
        <p:nvSpPr>
          <p:cNvPr id="10" name="Rectangle 9">
            <a:extLst>
              <a:ext uri="{FF2B5EF4-FFF2-40B4-BE49-F238E27FC236}">
                <a16:creationId xmlns:a16="http://schemas.microsoft.com/office/drawing/2014/main" id="{CBA3EC89-8FD7-AD49-87E0-02D7F2DF5F59}"/>
              </a:ext>
            </a:extLst>
          </p:cNvPr>
          <p:cNvSpPr/>
          <p:nvPr userDrawn="1"/>
        </p:nvSpPr>
        <p:spPr>
          <a:xfrm>
            <a:off x="0" y="4453108"/>
            <a:ext cx="12192000" cy="164289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TextBox 10">
            <a:extLst>
              <a:ext uri="{FF2B5EF4-FFF2-40B4-BE49-F238E27FC236}">
                <a16:creationId xmlns:a16="http://schemas.microsoft.com/office/drawing/2014/main" id="{AB1BB405-73FA-544A-9D06-35DD6B110F85}"/>
              </a:ext>
            </a:extLst>
          </p:cNvPr>
          <p:cNvSpPr txBox="1"/>
          <p:nvPr userDrawn="1"/>
        </p:nvSpPr>
        <p:spPr>
          <a:xfrm>
            <a:off x="2012410" y="4547623"/>
            <a:ext cx="9277583" cy="1446358"/>
          </a:xfrm>
          <a:prstGeom prst="rect">
            <a:avLst/>
          </a:prstGeom>
          <a:noFill/>
        </p:spPr>
        <p:txBody>
          <a:bodyPr wrap="square" rtlCol="0">
            <a:spAutoFit/>
          </a:bodyPr>
          <a:lstStyle/>
          <a:p>
            <a:pPr algn="l"/>
            <a:r>
              <a:rPr lang="en-US" sz="2133" b="1" i="0" u="none" strike="noStrike" kern="1200">
                <a:solidFill>
                  <a:schemeClr val="bg1"/>
                </a:solidFill>
                <a:effectLst/>
                <a:latin typeface="+mn-lt"/>
                <a:ea typeface="+mn-ea"/>
                <a:cs typeface="+mn-cs"/>
              </a:rPr>
              <a:t>Note: </a:t>
            </a:r>
            <a:r>
              <a:rPr lang="en-US" sz="2133" b="0" i="0" u="none" strike="noStrike" kern="1200">
                <a:solidFill>
                  <a:schemeClr val="bg1"/>
                </a:solidFill>
                <a:effectLst/>
                <a:latin typeface="+mn-lt"/>
                <a:ea typeface="+mn-ea"/>
                <a:cs typeface="+mn-cs"/>
              </a:rPr>
              <a:t>To view and access all available template examples and change the title slide background image, click on </a:t>
            </a:r>
            <a:r>
              <a:rPr lang="en-US" sz="2133" b="0" i="1" u="none" strike="noStrike" kern="1200">
                <a:solidFill>
                  <a:schemeClr val="bg1"/>
                </a:solidFill>
                <a:effectLst/>
                <a:latin typeface="+mn-lt"/>
                <a:ea typeface="+mn-ea"/>
                <a:cs typeface="+mn-cs"/>
              </a:rPr>
              <a:t>View &gt; Slide Master</a:t>
            </a:r>
            <a:r>
              <a:rPr lang="en-US" sz="2133" b="0" i="0" u="none" strike="noStrike" kern="1200">
                <a:solidFill>
                  <a:schemeClr val="bg1"/>
                </a:solidFill>
                <a:effectLst/>
                <a:latin typeface="+mn-lt"/>
                <a:ea typeface="+mn-ea"/>
                <a:cs typeface="+mn-cs"/>
              </a:rPr>
              <a:t>. Be sure to close out of the Master slide view when working on slide content by clicking on </a:t>
            </a:r>
            <a:r>
              <a:rPr lang="en-US" sz="2133" b="0" i="1" u="none" strike="noStrike" kern="1200">
                <a:solidFill>
                  <a:schemeClr val="bg1"/>
                </a:solidFill>
                <a:effectLst/>
                <a:latin typeface="+mn-lt"/>
                <a:ea typeface="+mn-ea"/>
                <a:cs typeface="+mn-cs"/>
              </a:rPr>
              <a:t>View &gt; Normal</a:t>
            </a:r>
            <a:r>
              <a:rPr lang="en-US" sz="2133" b="0" i="0" u="none" strike="noStrike" kern="1200">
                <a:solidFill>
                  <a:schemeClr val="bg1"/>
                </a:solidFill>
                <a:effectLst/>
                <a:latin typeface="+mn-lt"/>
                <a:ea typeface="+mn-ea"/>
                <a:cs typeface="+mn-cs"/>
              </a:rPr>
              <a:t>. Full frame photo size is </a:t>
            </a:r>
            <a:r>
              <a:rPr lang="en-US" sz="2400" b="0" i="0" u="none" strike="noStrike" kern="1200">
                <a:solidFill>
                  <a:schemeClr val="bg1"/>
                </a:solidFill>
                <a:effectLst/>
                <a:latin typeface="+mn-lt"/>
                <a:ea typeface="+mn-ea"/>
                <a:cs typeface="+mn-cs"/>
              </a:rPr>
              <a:t>10” x 5.63”</a:t>
            </a:r>
            <a:r>
              <a:rPr lang="en-US" sz="2133" b="0" i="0" u="none" strike="noStrike" kern="1200">
                <a:solidFill>
                  <a:schemeClr val="bg1"/>
                </a:solidFill>
                <a:effectLst/>
                <a:latin typeface="+mn-lt"/>
                <a:ea typeface="+mn-ea"/>
                <a:cs typeface="+mn-cs"/>
              </a:rPr>
              <a:t>or </a:t>
            </a:r>
            <a:r>
              <a:rPr lang="en-US" sz="2400" b="0" i="0" u="none" strike="noStrike" kern="1200">
                <a:solidFill>
                  <a:schemeClr val="bg1"/>
                </a:solidFill>
                <a:effectLst/>
                <a:latin typeface="+mn-lt"/>
                <a:ea typeface="+mn-ea"/>
                <a:cs typeface="+mn-cs"/>
              </a:rPr>
              <a:t>1500 pixels x 844 pixels </a:t>
            </a:r>
            <a:r>
              <a:rPr lang="en-US" sz="2133" b="0" i="0" u="none" strike="noStrike" kern="1200">
                <a:solidFill>
                  <a:schemeClr val="bg1"/>
                </a:solidFill>
                <a:effectLst/>
                <a:latin typeface="+mn-lt"/>
                <a:ea typeface="+mn-ea"/>
                <a:cs typeface="+mn-cs"/>
              </a:rPr>
              <a:t>@ 150 DPI.</a:t>
            </a:r>
            <a:endParaRPr lang="en-US" sz="2133" i="0">
              <a:solidFill>
                <a:schemeClr val="bg1"/>
              </a:solidFill>
            </a:endParaRPr>
          </a:p>
        </p:txBody>
      </p:sp>
      <p:sp>
        <p:nvSpPr>
          <p:cNvPr id="12" name="Oval 11">
            <a:extLst>
              <a:ext uri="{FF2B5EF4-FFF2-40B4-BE49-F238E27FC236}">
                <a16:creationId xmlns:a16="http://schemas.microsoft.com/office/drawing/2014/main" id="{3056F585-18BE-674F-A94A-18D71683402A}"/>
              </a:ext>
            </a:extLst>
          </p:cNvPr>
          <p:cNvSpPr/>
          <p:nvPr userDrawn="1"/>
        </p:nvSpPr>
        <p:spPr>
          <a:xfrm>
            <a:off x="522515" y="4713515"/>
            <a:ext cx="1121228" cy="1121228"/>
          </a:xfrm>
          <a:prstGeom prst="ellips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3" name="TextBox 12">
            <a:extLst>
              <a:ext uri="{FF2B5EF4-FFF2-40B4-BE49-F238E27FC236}">
                <a16:creationId xmlns:a16="http://schemas.microsoft.com/office/drawing/2014/main" id="{73AEB9E5-6B41-3742-B632-83E2CC8D1741}"/>
              </a:ext>
            </a:extLst>
          </p:cNvPr>
          <p:cNvSpPr txBox="1"/>
          <p:nvPr userDrawn="1"/>
        </p:nvSpPr>
        <p:spPr>
          <a:xfrm>
            <a:off x="661308" y="4402722"/>
            <a:ext cx="800101" cy="1733680"/>
          </a:xfrm>
          <a:prstGeom prst="rect">
            <a:avLst/>
          </a:prstGeom>
          <a:noFill/>
        </p:spPr>
        <p:txBody>
          <a:bodyPr wrap="square" rtlCol="0">
            <a:spAutoFit/>
          </a:bodyPr>
          <a:lstStyle/>
          <a:p>
            <a:pPr algn="ctr"/>
            <a:r>
              <a:rPr lang="en-US" sz="10666" b="1"/>
              <a:t>!</a:t>
            </a:r>
          </a:p>
        </p:txBody>
      </p:sp>
    </p:spTree>
    <p:extLst>
      <p:ext uri="{BB962C8B-B14F-4D97-AF65-F5344CB8AC3E}">
        <p14:creationId xmlns:p14="http://schemas.microsoft.com/office/powerpoint/2010/main" val="11379058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Simple">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982633" y="1669356"/>
            <a:ext cx="5762859" cy="1797768"/>
          </a:xfrm>
        </p:spPr>
        <p:txBody>
          <a:bodyPr anchor="b" anchorCtr="0">
            <a:noAutofit/>
          </a:bodyPr>
          <a:lstStyle>
            <a:lvl1pPr marL="0" indent="0">
              <a:buNone/>
              <a:defRPr sz="4000"/>
            </a:lvl1pPr>
          </a:lstStyle>
          <a:p>
            <a:pPr lvl="0"/>
            <a:r>
              <a:rPr lang="en-US"/>
              <a:t>Title</a:t>
            </a:r>
          </a:p>
        </p:txBody>
      </p:sp>
      <p:cxnSp>
        <p:nvCxnSpPr>
          <p:cNvPr id="10" name="Straight Connector 9"/>
          <p:cNvCxnSpPr/>
          <p:nvPr userDrawn="1"/>
        </p:nvCxnSpPr>
        <p:spPr>
          <a:xfrm>
            <a:off x="5119810" y="3707711"/>
            <a:ext cx="5625684" cy="0"/>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1" hasCustomPrompt="1"/>
          </p:nvPr>
        </p:nvSpPr>
        <p:spPr>
          <a:xfrm>
            <a:off x="4982635" y="3948646"/>
            <a:ext cx="5763684" cy="1468735"/>
          </a:xfrm>
        </p:spPr>
        <p:txBody>
          <a:bodyPr>
            <a:noAutofit/>
          </a:bodyPr>
          <a:lstStyle>
            <a:lvl1pPr marL="0" indent="0">
              <a:spcBef>
                <a:spcPts val="533"/>
              </a:spcBef>
              <a:buNone/>
              <a:defRPr sz="2400" baseline="0"/>
            </a:lvl1pPr>
            <a:lvl2pPr marL="609570" indent="0">
              <a:buNone/>
              <a:defRPr/>
            </a:lvl2pPr>
            <a:lvl3pPr marL="1219140" indent="0">
              <a:buNone/>
              <a:defRPr/>
            </a:lvl3pPr>
            <a:lvl4pPr marL="1828709" indent="0">
              <a:buNone/>
              <a:defRPr/>
            </a:lvl4pPr>
            <a:lvl5pPr marL="2438278" indent="0">
              <a:buNone/>
              <a:defRPr/>
            </a:lvl5pPr>
          </a:lstStyle>
          <a:p>
            <a:pPr lvl="0"/>
            <a:r>
              <a:rPr lang="en-US"/>
              <a:t>Presenter Name</a:t>
            </a:r>
          </a:p>
          <a:p>
            <a:pPr lvl="0"/>
            <a:r>
              <a:rPr lang="en-US"/>
              <a:t>Venue or Organization</a:t>
            </a:r>
          </a:p>
          <a:p>
            <a:pPr lvl="0"/>
            <a:r>
              <a:rPr lang="en-US"/>
              <a:t>Date</a:t>
            </a:r>
          </a:p>
        </p:txBody>
      </p:sp>
      <p:pic>
        <p:nvPicPr>
          <p:cNvPr id="7" name="Graphic 6">
            <a:extLst>
              <a:ext uri="{FF2B5EF4-FFF2-40B4-BE49-F238E27FC236}">
                <a16:creationId xmlns:a16="http://schemas.microsoft.com/office/drawing/2014/main" id="{63528C9F-D43C-8E4B-8E26-1B7ED4C7506D}"/>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23272" y="2"/>
            <a:ext cx="3109189" cy="1456409"/>
          </a:xfrm>
          <a:prstGeom prst="rect">
            <a:avLst/>
          </a:prstGeom>
        </p:spPr>
      </p:pic>
    </p:spTree>
    <p:extLst>
      <p:ext uri="{BB962C8B-B14F-4D97-AF65-F5344CB8AC3E}">
        <p14:creationId xmlns:p14="http://schemas.microsoft.com/office/powerpoint/2010/main" val="41980657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 Full Photo">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35CB62F-6397-4488-9838-1347F7BE0BC7}"/>
              </a:ext>
            </a:extLst>
          </p:cNvPr>
          <p:cNvPicPr>
            <a:picLocks noChangeAspect="1"/>
          </p:cNvPicPr>
          <p:nvPr userDrawn="1"/>
        </p:nvPicPr>
        <p:blipFill rotWithShape="1">
          <a:blip r:embed="rId2">
            <a:alphaModFix/>
          </a:blip>
          <a:srcRect b="18402"/>
          <a:stretch/>
        </p:blipFill>
        <p:spPr>
          <a:xfrm>
            <a:off x="0" y="0"/>
            <a:ext cx="12449175" cy="7618691"/>
          </a:xfrm>
          <a:prstGeom prst="rect">
            <a:avLst/>
          </a:prstGeom>
        </p:spPr>
      </p:pic>
      <p:sp>
        <p:nvSpPr>
          <p:cNvPr id="8" name="Text Placeholder 7"/>
          <p:cNvSpPr>
            <a:spLocks noGrp="1"/>
          </p:cNvSpPr>
          <p:nvPr>
            <p:ph type="body" sz="quarter" idx="10" hasCustomPrompt="1"/>
          </p:nvPr>
        </p:nvSpPr>
        <p:spPr>
          <a:xfrm>
            <a:off x="4982633" y="2006436"/>
            <a:ext cx="7191331" cy="1460688"/>
          </a:xfrm>
          <a:solidFill>
            <a:schemeClr val="accent1">
              <a:alpha val="75000"/>
            </a:schemeClr>
          </a:solidFill>
        </p:spPr>
        <p:txBody>
          <a:bodyPr lIns="182880" tIns="137160" rIns="182880" bIns="137160" anchor="ctr" anchorCtr="0">
            <a:noAutofit/>
          </a:bodyPr>
          <a:lstStyle>
            <a:lvl1pPr marL="0" indent="0">
              <a:lnSpc>
                <a:spcPts val="3733"/>
              </a:lnSpc>
              <a:buNone/>
              <a:defRPr sz="4000">
                <a:solidFill>
                  <a:schemeClr val="bg1"/>
                </a:solidFill>
              </a:defRPr>
            </a:lvl1pPr>
          </a:lstStyle>
          <a:p>
            <a:pPr lvl="0"/>
            <a:r>
              <a:rPr lang="en-US"/>
              <a:t>Title</a:t>
            </a:r>
          </a:p>
        </p:txBody>
      </p:sp>
      <p:sp>
        <p:nvSpPr>
          <p:cNvPr id="15" name="Text Placeholder 14"/>
          <p:cNvSpPr>
            <a:spLocks noGrp="1"/>
          </p:cNvSpPr>
          <p:nvPr>
            <p:ph type="body" sz="quarter" idx="11" hasCustomPrompt="1"/>
          </p:nvPr>
        </p:nvSpPr>
        <p:spPr>
          <a:xfrm>
            <a:off x="4982635" y="3659718"/>
            <a:ext cx="5763684" cy="1468735"/>
          </a:xfrm>
          <a:solidFill>
            <a:schemeClr val="accent1">
              <a:alpha val="75000"/>
            </a:schemeClr>
          </a:solidFill>
        </p:spPr>
        <p:txBody>
          <a:bodyPr lIns="182880" tIns="137160" rIns="182880" bIns="137160" anchor="ctr" anchorCtr="0">
            <a:noAutofit/>
          </a:bodyPr>
          <a:lstStyle>
            <a:lvl1pPr marL="0" indent="0">
              <a:lnSpc>
                <a:spcPts val="2347"/>
              </a:lnSpc>
              <a:spcBef>
                <a:spcPts val="533"/>
              </a:spcBef>
              <a:buNone/>
              <a:defRPr sz="2400" baseline="0">
                <a:solidFill>
                  <a:schemeClr val="bg1"/>
                </a:solidFill>
              </a:defRPr>
            </a:lvl1pPr>
            <a:lvl2pPr marL="609570" indent="0">
              <a:buNone/>
              <a:defRPr/>
            </a:lvl2pPr>
            <a:lvl3pPr marL="1219140" indent="0">
              <a:buNone/>
              <a:defRPr/>
            </a:lvl3pPr>
            <a:lvl4pPr marL="1828709" indent="0">
              <a:buNone/>
              <a:defRPr/>
            </a:lvl4pPr>
            <a:lvl5pPr marL="2438278" indent="0">
              <a:buNone/>
              <a:defRPr/>
            </a:lvl5pPr>
          </a:lstStyle>
          <a:p>
            <a:pPr lvl="0"/>
            <a:r>
              <a:rPr lang="en-US"/>
              <a:t>Presenter Name</a:t>
            </a:r>
          </a:p>
          <a:p>
            <a:pPr lvl="0"/>
            <a:r>
              <a:rPr lang="en-US"/>
              <a:t>Venue or Organization</a:t>
            </a:r>
          </a:p>
          <a:p>
            <a:pPr lvl="0"/>
            <a:r>
              <a:rPr lang="en-US"/>
              <a:t>Date</a:t>
            </a:r>
          </a:p>
        </p:txBody>
      </p:sp>
      <p:pic>
        <p:nvPicPr>
          <p:cNvPr id="7" name="Graphic 6">
            <a:extLst>
              <a:ext uri="{FF2B5EF4-FFF2-40B4-BE49-F238E27FC236}">
                <a16:creationId xmlns:a16="http://schemas.microsoft.com/office/drawing/2014/main" id="{465B8CD2-BF47-094F-B614-5CEAE71B3F34}"/>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23272" y="2"/>
            <a:ext cx="3109189" cy="1456409"/>
          </a:xfrm>
          <a:prstGeom prst="rect">
            <a:avLst/>
          </a:prstGeom>
        </p:spPr>
      </p:pic>
    </p:spTree>
    <p:extLst>
      <p:ext uri="{BB962C8B-B14F-4D97-AF65-F5344CB8AC3E}">
        <p14:creationId xmlns:p14="http://schemas.microsoft.com/office/powerpoint/2010/main" val="14237609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Slide - Full Photo">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65" y="0"/>
            <a:ext cx="12192000" cy="6858000"/>
          </a:xfrm>
          <a:prstGeom prst="rect">
            <a:avLst/>
          </a:prstGeom>
        </p:spPr>
      </p:pic>
      <p:sp>
        <p:nvSpPr>
          <p:cNvPr id="8" name="Text Placeholder 7"/>
          <p:cNvSpPr>
            <a:spLocks noGrp="1"/>
          </p:cNvSpPr>
          <p:nvPr>
            <p:ph type="body" sz="quarter" idx="10" hasCustomPrompt="1"/>
          </p:nvPr>
        </p:nvSpPr>
        <p:spPr>
          <a:xfrm>
            <a:off x="4982633" y="2006436"/>
            <a:ext cx="7191331" cy="1460688"/>
          </a:xfrm>
          <a:solidFill>
            <a:schemeClr val="accent1">
              <a:alpha val="75000"/>
            </a:schemeClr>
          </a:solidFill>
        </p:spPr>
        <p:txBody>
          <a:bodyPr lIns="182880" tIns="137160" rIns="182880" bIns="137160" anchor="ctr" anchorCtr="0">
            <a:noAutofit/>
          </a:bodyPr>
          <a:lstStyle>
            <a:lvl1pPr marL="0" indent="0">
              <a:lnSpc>
                <a:spcPts val="3733"/>
              </a:lnSpc>
              <a:buNone/>
              <a:defRPr sz="4000">
                <a:solidFill>
                  <a:schemeClr val="bg1"/>
                </a:solidFill>
              </a:defRPr>
            </a:lvl1pPr>
          </a:lstStyle>
          <a:p>
            <a:pPr lvl="0"/>
            <a:r>
              <a:rPr lang="en-US"/>
              <a:t>Title</a:t>
            </a:r>
          </a:p>
        </p:txBody>
      </p:sp>
      <p:sp>
        <p:nvSpPr>
          <p:cNvPr id="15" name="Text Placeholder 14"/>
          <p:cNvSpPr>
            <a:spLocks noGrp="1"/>
          </p:cNvSpPr>
          <p:nvPr>
            <p:ph type="body" sz="quarter" idx="11" hasCustomPrompt="1"/>
          </p:nvPr>
        </p:nvSpPr>
        <p:spPr>
          <a:xfrm>
            <a:off x="4982635" y="3659718"/>
            <a:ext cx="5763684" cy="1468735"/>
          </a:xfrm>
          <a:solidFill>
            <a:schemeClr val="accent1">
              <a:alpha val="75000"/>
            </a:schemeClr>
          </a:solidFill>
        </p:spPr>
        <p:txBody>
          <a:bodyPr lIns="182880" tIns="137160" rIns="182880" bIns="137160" anchor="ctr" anchorCtr="0">
            <a:noAutofit/>
          </a:bodyPr>
          <a:lstStyle>
            <a:lvl1pPr marL="0" indent="0">
              <a:lnSpc>
                <a:spcPts val="2347"/>
              </a:lnSpc>
              <a:spcBef>
                <a:spcPts val="533"/>
              </a:spcBef>
              <a:buNone/>
              <a:defRPr sz="2400" baseline="0">
                <a:solidFill>
                  <a:schemeClr val="bg1"/>
                </a:solidFill>
              </a:defRPr>
            </a:lvl1pPr>
            <a:lvl2pPr marL="609570" indent="0">
              <a:buNone/>
              <a:defRPr/>
            </a:lvl2pPr>
            <a:lvl3pPr marL="1219140" indent="0">
              <a:buNone/>
              <a:defRPr/>
            </a:lvl3pPr>
            <a:lvl4pPr marL="1828709" indent="0">
              <a:buNone/>
              <a:defRPr/>
            </a:lvl4pPr>
            <a:lvl5pPr marL="2438278" indent="0">
              <a:buNone/>
              <a:defRPr/>
            </a:lvl5pPr>
          </a:lstStyle>
          <a:p>
            <a:pPr lvl="0"/>
            <a:r>
              <a:rPr lang="en-US"/>
              <a:t>Presenter Name</a:t>
            </a:r>
          </a:p>
          <a:p>
            <a:pPr lvl="0"/>
            <a:r>
              <a:rPr lang="en-US"/>
              <a:t>Venue or Organization</a:t>
            </a:r>
          </a:p>
          <a:p>
            <a:pPr lvl="0"/>
            <a:r>
              <a:rPr lang="en-US"/>
              <a:t>Date</a:t>
            </a:r>
          </a:p>
        </p:txBody>
      </p:sp>
      <p:pic>
        <p:nvPicPr>
          <p:cNvPr id="7" name="Graphic 6">
            <a:extLst>
              <a:ext uri="{FF2B5EF4-FFF2-40B4-BE49-F238E27FC236}">
                <a16:creationId xmlns:a16="http://schemas.microsoft.com/office/drawing/2014/main" id="{821FBE40-03AF-2040-B470-29B21F4E356A}"/>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23272" y="2"/>
            <a:ext cx="3109189" cy="1456409"/>
          </a:xfrm>
          <a:prstGeom prst="rect">
            <a:avLst/>
          </a:prstGeom>
        </p:spPr>
      </p:pic>
    </p:spTree>
    <p:extLst>
      <p:ext uri="{BB962C8B-B14F-4D97-AF65-F5344CB8AC3E}">
        <p14:creationId xmlns:p14="http://schemas.microsoft.com/office/powerpoint/2010/main" val="4660085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Title Slide - Blue Background">
    <p:spTree>
      <p:nvGrpSpPr>
        <p:cNvPr id="1" name=""/>
        <p:cNvGrpSpPr/>
        <p:nvPr/>
      </p:nvGrpSpPr>
      <p:grpSpPr>
        <a:xfrm>
          <a:off x="0" y="0"/>
          <a:ext cx="0" cy="0"/>
          <a:chOff x="0" y="0"/>
          <a:chExt cx="0" cy="0"/>
        </a:xfrm>
      </p:grpSpPr>
      <p:pic>
        <p:nvPicPr>
          <p:cNvPr id="6" name="Picture 5" descr="iStock-505476426_FlareFree.jpg">
            <a:extLst>
              <a:ext uri="{FF2B5EF4-FFF2-40B4-BE49-F238E27FC236}">
                <a16:creationId xmlns:a16="http://schemas.microsoft.com/office/drawing/2014/main" id="{312AD4B6-5589-B742-BDDC-8DE22CCB220D}"/>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 y="0"/>
            <a:ext cx="12192000" cy="6868160"/>
          </a:xfrm>
          <a:prstGeom prst="rect">
            <a:avLst/>
          </a:prstGeom>
        </p:spPr>
      </p:pic>
      <p:sp>
        <p:nvSpPr>
          <p:cNvPr id="8" name="Text Placeholder 7"/>
          <p:cNvSpPr>
            <a:spLocks noGrp="1"/>
          </p:cNvSpPr>
          <p:nvPr>
            <p:ph type="body" sz="quarter" idx="10" hasCustomPrompt="1"/>
          </p:nvPr>
        </p:nvSpPr>
        <p:spPr>
          <a:xfrm>
            <a:off x="4982633" y="2006436"/>
            <a:ext cx="7191331" cy="1460688"/>
          </a:xfrm>
          <a:solidFill>
            <a:schemeClr val="accent1">
              <a:alpha val="75000"/>
            </a:schemeClr>
          </a:solidFill>
        </p:spPr>
        <p:txBody>
          <a:bodyPr lIns="182880" tIns="137160" rIns="182880" bIns="137160" anchor="ctr" anchorCtr="0">
            <a:noAutofit/>
          </a:bodyPr>
          <a:lstStyle>
            <a:lvl1pPr marL="0" indent="0">
              <a:lnSpc>
                <a:spcPts val="3733"/>
              </a:lnSpc>
              <a:buNone/>
              <a:defRPr sz="4000">
                <a:solidFill>
                  <a:schemeClr val="bg1"/>
                </a:solidFill>
              </a:defRPr>
            </a:lvl1pPr>
          </a:lstStyle>
          <a:p>
            <a:pPr lvl="0"/>
            <a:r>
              <a:rPr lang="en-US"/>
              <a:t>Title</a:t>
            </a:r>
          </a:p>
        </p:txBody>
      </p:sp>
      <p:sp>
        <p:nvSpPr>
          <p:cNvPr id="15" name="Text Placeholder 14"/>
          <p:cNvSpPr>
            <a:spLocks noGrp="1"/>
          </p:cNvSpPr>
          <p:nvPr>
            <p:ph type="body" sz="quarter" idx="11" hasCustomPrompt="1"/>
          </p:nvPr>
        </p:nvSpPr>
        <p:spPr>
          <a:xfrm>
            <a:off x="4982635" y="3659718"/>
            <a:ext cx="5763684" cy="1468735"/>
          </a:xfrm>
          <a:solidFill>
            <a:schemeClr val="accent1">
              <a:alpha val="75000"/>
            </a:schemeClr>
          </a:solidFill>
        </p:spPr>
        <p:txBody>
          <a:bodyPr lIns="182880" tIns="137160" rIns="182880" bIns="137160" anchor="ctr" anchorCtr="0">
            <a:noAutofit/>
          </a:bodyPr>
          <a:lstStyle>
            <a:lvl1pPr marL="0" indent="0">
              <a:lnSpc>
                <a:spcPts val="2347"/>
              </a:lnSpc>
              <a:spcBef>
                <a:spcPts val="533"/>
              </a:spcBef>
              <a:buNone/>
              <a:defRPr sz="2400" baseline="0">
                <a:solidFill>
                  <a:schemeClr val="bg1"/>
                </a:solidFill>
              </a:defRPr>
            </a:lvl1pPr>
            <a:lvl2pPr marL="609570" indent="0">
              <a:buNone/>
              <a:defRPr/>
            </a:lvl2pPr>
            <a:lvl3pPr marL="1219140" indent="0">
              <a:buNone/>
              <a:defRPr/>
            </a:lvl3pPr>
            <a:lvl4pPr marL="1828709" indent="0">
              <a:buNone/>
              <a:defRPr/>
            </a:lvl4pPr>
            <a:lvl5pPr marL="2438278" indent="0">
              <a:buNone/>
              <a:defRPr/>
            </a:lvl5pPr>
          </a:lstStyle>
          <a:p>
            <a:pPr lvl="0"/>
            <a:r>
              <a:rPr lang="en-US"/>
              <a:t>Presenter Name</a:t>
            </a:r>
          </a:p>
          <a:p>
            <a:pPr lvl="0"/>
            <a:r>
              <a:rPr lang="en-US"/>
              <a:t>Venue or Organization</a:t>
            </a:r>
          </a:p>
          <a:p>
            <a:pPr lvl="0"/>
            <a:r>
              <a:rPr lang="en-US"/>
              <a:t>Date</a:t>
            </a:r>
          </a:p>
        </p:txBody>
      </p:sp>
      <p:pic>
        <p:nvPicPr>
          <p:cNvPr id="7" name="Graphic 6">
            <a:extLst>
              <a:ext uri="{FF2B5EF4-FFF2-40B4-BE49-F238E27FC236}">
                <a16:creationId xmlns:a16="http://schemas.microsoft.com/office/drawing/2014/main" id="{67876295-9728-A943-A66A-D4797EDDAE2A}"/>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23272" y="2"/>
            <a:ext cx="3109189" cy="1456409"/>
          </a:xfrm>
          <a:prstGeom prst="rect">
            <a:avLst/>
          </a:prstGeom>
        </p:spPr>
      </p:pic>
    </p:spTree>
    <p:extLst>
      <p:ext uri="{BB962C8B-B14F-4D97-AF65-F5344CB8AC3E}">
        <p14:creationId xmlns:p14="http://schemas.microsoft.com/office/powerpoint/2010/main" val="35161052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imple Slide -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Simple Slide</a:t>
            </a:r>
          </a:p>
        </p:txBody>
      </p:sp>
      <p:sp>
        <p:nvSpPr>
          <p:cNvPr id="9" name="Text Placeholder 8"/>
          <p:cNvSpPr>
            <a:spLocks noGrp="1"/>
          </p:cNvSpPr>
          <p:nvPr>
            <p:ph type="body" sz="quarter" idx="10"/>
          </p:nvPr>
        </p:nvSpPr>
        <p:spPr>
          <a:xfrm>
            <a:off x="609602" y="1828802"/>
            <a:ext cx="10826751" cy="450003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Box 9"/>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Tree>
    <p:extLst>
      <p:ext uri="{BB962C8B-B14F-4D97-AF65-F5344CB8AC3E}">
        <p14:creationId xmlns:p14="http://schemas.microsoft.com/office/powerpoint/2010/main" val="20792400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imple Slide - Tex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599" y="2"/>
            <a:ext cx="7915124" cy="1209524"/>
          </a:xfrm>
        </p:spPr>
        <p:txBody>
          <a:bodyPr/>
          <a:lstStyle/>
          <a:p>
            <a:r>
              <a:rPr lang="en-US"/>
              <a:t>Simple Slide</a:t>
            </a:r>
          </a:p>
        </p:txBody>
      </p:sp>
      <p:sp>
        <p:nvSpPr>
          <p:cNvPr id="9" name="Text Placeholder 8"/>
          <p:cNvSpPr>
            <a:spLocks noGrp="1"/>
          </p:cNvSpPr>
          <p:nvPr>
            <p:ph type="body" sz="quarter" idx="10"/>
          </p:nvPr>
        </p:nvSpPr>
        <p:spPr>
          <a:xfrm>
            <a:off x="609602" y="1499811"/>
            <a:ext cx="10826751" cy="48290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Tree>
    <p:extLst>
      <p:ext uri="{BB962C8B-B14F-4D97-AF65-F5344CB8AC3E}">
        <p14:creationId xmlns:p14="http://schemas.microsoft.com/office/powerpoint/2010/main" val="15620983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imple Slide - Any Content">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609599" y="1"/>
            <a:ext cx="10982476" cy="1035352"/>
          </a:xfrm>
        </p:spPr>
        <p:txBody>
          <a:bodyPr/>
          <a:lstStyle/>
          <a:p>
            <a:r>
              <a:rPr lang="en-US"/>
              <a:t>Simple Slide</a:t>
            </a:r>
          </a:p>
        </p:txBody>
      </p:sp>
      <p:sp>
        <p:nvSpPr>
          <p:cNvPr id="5" name="TextBox 4"/>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Tree>
    <p:extLst>
      <p:ext uri="{BB962C8B-B14F-4D97-AF65-F5344CB8AC3E}">
        <p14:creationId xmlns:p14="http://schemas.microsoft.com/office/powerpoint/2010/main" val="9891480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C274C-8F31-41BA-2631-5EE34B5838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2FD97-ACF9-3D3B-73B6-1E4849C5FD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A5EAAE-5689-1B94-5A5B-C0B6DC170EEB}"/>
              </a:ext>
            </a:extLst>
          </p:cNvPr>
          <p:cNvSpPr>
            <a:spLocks noGrp="1"/>
          </p:cNvSpPr>
          <p:nvPr>
            <p:ph type="dt" sz="half" idx="10"/>
          </p:nvPr>
        </p:nvSpPr>
        <p:spPr/>
        <p:txBody>
          <a:bodyPr/>
          <a:lstStyle/>
          <a:p>
            <a:fld id="{35CA4D58-9274-4B0C-8CD8-38ABCA5550AB}" type="datetimeFigureOut">
              <a:rPr lang="en-US" smtClean="0"/>
              <a:t>2/9/2023</a:t>
            </a:fld>
            <a:endParaRPr lang="en-US"/>
          </a:p>
        </p:txBody>
      </p:sp>
      <p:sp>
        <p:nvSpPr>
          <p:cNvPr id="5" name="Footer Placeholder 4">
            <a:extLst>
              <a:ext uri="{FF2B5EF4-FFF2-40B4-BE49-F238E27FC236}">
                <a16:creationId xmlns:a16="http://schemas.microsoft.com/office/drawing/2014/main" id="{A3DE2FD4-AFC6-9ED2-D3EF-006D6B8B35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48E8C0-7537-F476-D877-E23569E047AD}"/>
              </a:ext>
            </a:extLst>
          </p:cNvPr>
          <p:cNvSpPr>
            <a:spLocks noGrp="1"/>
          </p:cNvSpPr>
          <p:nvPr>
            <p:ph type="sldNum" sz="quarter" idx="12"/>
          </p:nvPr>
        </p:nvSpPr>
        <p:spPr/>
        <p:txBody>
          <a:bodyPr/>
          <a:lstStyle/>
          <a:p>
            <a:fld id="{A7F9B8BE-CFDB-4E2E-AE88-CD93130107C2}" type="slidenum">
              <a:rPr lang="en-US" smtClean="0"/>
              <a:t>‹#›</a:t>
            </a:fld>
            <a:endParaRPr lang="en-US"/>
          </a:p>
        </p:txBody>
      </p:sp>
    </p:spTree>
    <p:extLst>
      <p:ext uri="{BB962C8B-B14F-4D97-AF65-F5344CB8AC3E}">
        <p14:creationId xmlns:p14="http://schemas.microsoft.com/office/powerpoint/2010/main" val="32487999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Simple Slide - Tex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599" y="2"/>
            <a:ext cx="7915124" cy="1209524"/>
          </a:xfrm>
        </p:spPr>
        <p:txBody>
          <a:bodyPr/>
          <a:lstStyle/>
          <a:p>
            <a:r>
              <a:rPr lang="en-US"/>
              <a:t>Simple Slide + Image</a:t>
            </a:r>
          </a:p>
        </p:txBody>
      </p:sp>
      <p:sp>
        <p:nvSpPr>
          <p:cNvPr id="9" name="Text Placeholder 8"/>
          <p:cNvSpPr>
            <a:spLocks noGrp="1"/>
          </p:cNvSpPr>
          <p:nvPr>
            <p:ph type="body" sz="quarter" idx="10" hasCustomPrompt="1"/>
          </p:nvPr>
        </p:nvSpPr>
        <p:spPr>
          <a:xfrm>
            <a:off x="609602" y="1499811"/>
            <a:ext cx="6857999" cy="4829025"/>
          </a:xfrm>
        </p:spPr>
        <p:txBody>
          <a:bodyPr/>
          <a:lstStyle>
            <a:lvl1pPr marL="0" indent="0">
              <a:buNone/>
              <a:defRPr b="1"/>
            </a:lvl1pPr>
            <a:lvl2pPr>
              <a:defRPr sz="2667"/>
            </a:lvl2pPr>
          </a:lstStyle>
          <a:p>
            <a:pPr lvl="0"/>
            <a:r>
              <a:rPr lang="en-US"/>
              <a:t>Header text</a:t>
            </a:r>
          </a:p>
          <a:p>
            <a:pPr lvl="1"/>
            <a:r>
              <a:rPr lang="en-US"/>
              <a:t>Bullet point 1</a:t>
            </a:r>
          </a:p>
          <a:p>
            <a:pPr lvl="1"/>
            <a:r>
              <a:rPr lang="en-US"/>
              <a:t>Bullet point 2</a:t>
            </a:r>
          </a:p>
          <a:p>
            <a:pPr lvl="1"/>
            <a:r>
              <a:rPr lang="en-US"/>
              <a:t>Bullet point 3</a:t>
            </a:r>
            <a:br>
              <a:rPr lang="en-US"/>
            </a:br>
            <a:endParaRPr lang="en-US"/>
          </a:p>
          <a:p>
            <a:pPr lvl="0"/>
            <a:r>
              <a:rPr lang="en-US"/>
              <a:t>Header text</a:t>
            </a:r>
          </a:p>
          <a:p>
            <a:pPr lvl="1"/>
            <a:r>
              <a:rPr lang="en-US"/>
              <a:t>Bullet point 1</a:t>
            </a:r>
          </a:p>
          <a:p>
            <a:pPr lvl="1"/>
            <a:r>
              <a:rPr lang="en-US"/>
              <a:t>Bullet point 2</a:t>
            </a:r>
          </a:p>
          <a:p>
            <a:pPr lvl="1"/>
            <a:r>
              <a:rPr lang="en-US"/>
              <a:t>Bullet point 3</a:t>
            </a:r>
          </a:p>
        </p:txBody>
      </p:sp>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5" name="Picture Placeholder 4">
            <a:extLst>
              <a:ext uri="{FF2B5EF4-FFF2-40B4-BE49-F238E27FC236}">
                <a16:creationId xmlns:a16="http://schemas.microsoft.com/office/drawing/2014/main" id="{610250B1-824A-CC4A-9A13-92F03EBFAA8F}"/>
              </a:ext>
            </a:extLst>
          </p:cNvPr>
          <p:cNvSpPr>
            <a:spLocks noGrp="1"/>
          </p:cNvSpPr>
          <p:nvPr>
            <p:ph type="pic" sz="quarter" idx="11" hasCustomPrompt="1"/>
          </p:nvPr>
        </p:nvSpPr>
        <p:spPr>
          <a:xfrm>
            <a:off x="7936523" y="1500717"/>
            <a:ext cx="3645876" cy="4828117"/>
          </a:xfrm>
          <a:solidFill>
            <a:schemeClr val="bg1">
              <a:lumMod val="85000"/>
            </a:schemeClr>
          </a:solidFill>
        </p:spPr>
        <p:txBody>
          <a:bodyPr>
            <a:normAutofit/>
          </a:bodyPr>
          <a:lstStyle>
            <a:lvl1pPr marL="0" indent="0">
              <a:buNone/>
              <a:defRPr sz="2133"/>
            </a:lvl1pPr>
          </a:lstStyle>
          <a:p>
            <a:r>
              <a:rPr lang="en-US"/>
              <a:t>Insert image here</a:t>
            </a:r>
          </a:p>
        </p:txBody>
      </p:sp>
    </p:spTree>
    <p:extLst>
      <p:ext uri="{BB962C8B-B14F-4D97-AF65-F5344CB8AC3E}">
        <p14:creationId xmlns:p14="http://schemas.microsoft.com/office/powerpoint/2010/main" val="30708092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Simple Slide - Text 2">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609601" y="526795"/>
            <a:ext cx="5486400" cy="2902207"/>
          </a:xfrm>
        </p:spPr>
        <p:txBody>
          <a:bodyPr>
            <a:normAutofit/>
          </a:bodyPr>
          <a:lstStyle>
            <a:lvl1pPr marL="0" indent="0">
              <a:buNone/>
              <a:defRPr sz="2667" b="0"/>
            </a:lvl1pPr>
            <a:lvl2pPr marL="609570" indent="0">
              <a:buNone/>
              <a:defRPr/>
            </a:lvl2pPr>
          </a:lstStyle>
          <a:p>
            <a:pPr lvl="0"/>
            <a:r>
              <a:rPr lang="en-US"/>
              <a:t>Summary or description text about the slide, images, charts, data go here.</a:t>
            </a:r>
          </a:p>
        </p:txBody>
      </p:sp>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5" name="Picture Placeholder 4">
            <a:extLst>
              <a:ext uri="{FF2B5EF4-FFF2-40B4-BE49-F238E27FC236}">
                <a16:creationId xmlns:a16="http://schemas.microsoft.com/office/drawing/2014/main" id="{610250B1-824A-CC4A-9A13-92F03EBFAA8F}"/>
              </a:ext>
            </a:extLst>
          </p:cNvPr>
          <p:cNvSpPr>
            <a:spLocks noGrp="1"/>
          </p:cNvSpPr>
          <p:nvPr>
            <p:ph type="pic" sz="quarter" idx="11" hasCustomPrompt="1"/>
          </p:nvPr>
        </p:nvSpPr>
        <p:spPr>
          <a:xfrm>
            <a:off x="609600" y="3727939"/>
            <a:ext cx="3535680" cy="2600896"/>
          </a:xfrm>
          <a:solidFill>
            <a:schemeClr val="bg1">
              <a:lumMod val="85000"/>
            </a:schemeClr>
          </a:solidFill>
        </p:spPr>
        <p:txBody>
          <a:bodyPr>
            <a:normAutofit/>
          </a:bodyPr>
          <a:lstStyle>
            <a:lvl1pPr marL="0" indent="0">
              <a:buNone/>
              <a:defRPr sz="2133"/>
            </a:lvl1pPr>
          </a:lstStyle>
          <a:p>
            <a:r>
              <a:rPr lang="en-US"/>
              <a:t>Insert image here</a:t>
            </a:r>
          </a:p>
        </p:txBody>
      </p:sp>
      <p:sp>
        <p:nvSpPr>
          <p:cNvPr id="6" name="Picture Placeholder 4">
            <a:extLst>
              <a:ext uri="{FF2B5EF4-FFF2-40B4-BE49-F238E27FC236}">
                <a16:creationId xmlns:a16="http://schemas.microsoft.com/office/drawing/2014/main" id="{4F619479-75AC-A745-A352-0D743D62E3EA}"/>
              </a:ext>
            </a:extLst>
          </p:cNvPr>
          <p:cNvSpPr>
            <a:spLocks noGrp="1"/>
          </p:cNvSpPr>
          <p:nvPr>
            <p:ph type="pic" sz="quarter" idx="12" hasCustomPrompt="1"/>
          </p:nvPr>
        </p:nvSpPr>
        <p:spPr>
          <a:xfrm>
            <a:off x="4328160" y="3727939"/>
            <a:ext cx="3535680" cy="2600896"/>
          </a:xfrm>
          <a:solidFill>
            <a:schemeClr val="bg1">
              <a:lumMod val="85000"/>
            </a:schemeClr>
          </a:solidFill>
        </p:spPr>
        <p:txBody>
          <a:bodyPr>
            <a:normAutofit/>
          </a:bodyPr>
          <a:lstStyle>
            <a:lvl1pPr marL="0" indent="0">
              <a:buNone/>
              <a:defRPr sz="2133"/>
            </a:lvl1pPr>
          </a:lstStyle>
          <a:p>
            <a:r>
              <a:rPr lang="en-US"/>
              <a:t>Insert image here</a:t>
            </a:r>
          </a:p>
        </p:txBody>
      </p:sp>
      <p:sp>
        <p:nvSpPr>
          <p:cNvPr id="7" name="Picture Placeholder 4">
            <a:extLst>
              <a:ext uri="{FF2B5EF4-FFF2-40B4-BE49-F238E27FC236}">
                <a16:creationId xmlns:a16="http://schemas.microsoft.com/office/drawing/2014/main" id="{FEC72F80-AAAF-2747-9B70-3072CB21FAAD}"/>
              </a:ext>
            </a:extLst>
          </p:cNvPr>
          <p:cNvSpPr>
            <a:spLocks noGrp="1"/>
          </p:cNvSpPr>
          <p:nvPr>
            <p:ph type="pic" sz="quarter" idx="13" hasCustomPrompt="1"/>
          </p:nvPr>
        </p:nvSpPr>
        <p:spPr>
          <a:xfrm>
            <a:off x="8046720" y="3727939"/>
            <a:ext cx="3535680" cy="2600896"/>
          </a:xfrm>
          <a:solidFill>
            <a:schemeClr val="bg1">
              <a:lumMod val="85000"/>
            </a:schemeClr>
          </a:solidFill>
        </p:spPr>
        <p:txBody>
          <a:bodyPr>
            <a:normAutofit/>
          </a:bodyPr>
          <a:lstStyle>
            <a:lvl1pPr marL="0" indent="0">
              <a:buNone/>
              <a:defRPr sz="2133"/>
            </a:lvl1pPr>
          </a:lstStyle>
          <a:p>
            <a:r>
              <a:rPr lang="en-US"/>
              <a:t>Insert image here</a:t>
            </a:r>
          </a:p>
        </p:txBody>
      </p:sp>
      <p:sp>
        <p:nvSpPr>
          <p:cNvPr id="8" name="Chart Placeholder 6">
            <a:extLst>
              <a:ext uri="{FF2B5EF4-FFF2-40B4-BE49-F238E27FC236}">
                <a16:creationId xmlns:a16="http://schemas.microsoft.com/office/drawing/2014/main" id="{EEADAD7D-0DCA-B946-BD57-8AFA7A8BDDF7}"/>
              </a:ext>
            </a:extLst>
          </p:cNvPr>
          <p:cNvSpPr>
            <a:spLocks noGrp="1"/>
          </p:cNvSpPr>
          <p:nvPr>
            <p:ph type="chart" sz="quarter" idx="14" hasCustomPrompt="1"/>
          </p:nvPr>
        </p:nvSpPr>
        <p:spPr>
          <a:xfrm>
            <a:off x="6353909" y="526795"/>
            <a:ext cx="5228491" cy="2902207"/>
          </a:xfrm>
          <a:prstGeom prst="rect">
            <a:avLst/>
          </a:prstGeom>
          <a:solidFill>
            <a:schemeClr val="bg1">
              <a:lumMod val="95000"/>
            </a:schemeClr>
          </a:solidFill>
        </p:spPr>
        <p:txBody>
          <a:bodyPr vert="horz"/>
          <a:lstStyle>
            <a:lvl1pPr marL="0" indent="0">
              <a:buNone/>
              <a:defRPr sz="1600"/>
            </a:lvl1pPr>
          </a:lstStyle>
          <a:p>
            <a:r>
              <a:rPr lang="en-US"/>
              <a:t>Insert Chart</a:t>
            </a:r>
          </a:p>
        </p:txBody>
      </p:sp>
    </p:spTree>
    <p:extLst>
      <p:ext uri="{BB962C8B-B14F-4D97-AF65-F5344CB8AC3E}">
        <p14:creationId xmlns:p14="http://schemas.microsoft.com/office/powerpoint/2010/main" val="37956939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609602" y="2864763"/>
            <a:ext cx="10826751" cy="715429"/>
          </a:xfrm>
        </p:spPr>
        <p:txBody>
          <a:bodyPr/>
          <a:lstStyle>
            <a:lvl1pPr marL="0" indent="0" algn="ctr">
              <a:buNone/>
              <a:defRPr baseline="0"/>
            </a:lvl1pPr>
          </a:lstStyle>
          <a:p>
            <a:pPr lvl="0"/>
            <a:r>
              <a:rPr lang="en-US"/>
              <a:t>Blank Slide for Any Content</a:t>
            </a:r>
          </a:p>
        </p:txBody>
      </p:sp>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Tree>
    <p:extLst>
      <p:ext uri="{BB962C8B-B14F-4D97-AF65-F5344CB8AC3E}">
        <p14:creationId xmlns:p14="http://schemas.microsoft.com/office/powerpoint/2010/main" val="198380178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OC Slide - Main">
    <p:spTree>
      <p:nvGrpSpPr>
        <p:cNvPr id="1" name=""/>
        <p:cNvGrpSpPr/>
        <p:nvPr/>
      </p:nvGrpSpPr>
      <p:grpSpPr>
        <a:xfrm>
          <a:off x="0" y="0"/>
          <a:ext cx="0" cy="0"/>
          <a:chOff x="0" y="0"/>
          <a:chExt cx="0" cy="0"/>
        </a:xfrm>
      </p:grpSpPr>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2" name="Title 1"/>
          <p:cNvSpPr>
            <a:spLocks noGrp="1"/>
          </p:cNvSpPr>
          <p:nvPr>
            <p:ph type="title" hasCustomPrompt="1"/>
          </p:nvPr>
        </p:nvSpPr>
        <p:spPr>
          <a:xfrm>
            <a:off x="609600" y="2"/>
            <a:ext cx="4286552" cy="1600201"/>
          </a:xfrm>
        </p:spPr>
        <p:txBody>
          <a:bodyPr/>
          <a:lstStyle/>
          <a:p>
            <a:r>
              <a:rPr lang="en-US"/>
              <a:t>Contents</a:t>
            </a:r>
          </a:p>
        </p:txBody>
      </p:sp>
      <p:sp>
        <p:nvSpPr>
          <p:cNvPr id="34" name="Text Placeholder 6"/>
          <p:cNvSpPr>
            <a:spLocks noGrp="1"/>
          </p:cNvSpPr>
          <p:nvPr>
            <p:ph type="body" sz="quarter" idx="11" hasCustomPrompt="1"/>
          </p:nvPr>
        </p:nvSpPr>
        <p:spPr>
          <a:xfrm>
            <a:off x="1311550" y="1849599"/>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37" name="Straight Connector 36"/>
          <p:cNvCxnSpPr/>
          <p:nvPr userDrawn="1"/>
        </p:nvCxnSpPr>
        <p:spPr>
          <a:xfrm>
            <a:off x="1311550" y="23690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8" name="Text Placeholder 6"/>
          <p:cNvSpPr>
            <a:spLocks noGrp="1"/>
          </p:cNvSpPr>
          <p:nvPr>
            <p:ph type="body" sz="quarter" idx="19" hasCustomPrompt="1"/>
          </p:nvPr>
        </p:nvSpPr>
        <p:spPr>
          <a:xfrm>
            <a:off x="1311550" y="2488711"/>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0" name="Straight Connector 39"/>
          <p:cNvCxnSpPr/>
          <p:nvPr userDrawn="1"/>
        </p:nvCxnSpPr>
        <p:spPr>
          <a:xfrm>
            <a:off x="1311550" y="30081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2" name="Text Placeholder 6"/>
          <p:cNvSpPr>
            <a:spLocks noGrp="1"/>
          </p:cNvSpPr>
          <p:nvPr>
            <p:ph type="body" sz="quarter" idx="21" hasCustomPrompt="1"/>
          </p:nvPr>
        </p:nvSpPr>
        <p:spPr>
          <a:xfrm>
            <a:off x="1311550" y="3134787"/>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4" name="Straight Connector 43"/>
          <p:cNvCxnSpPr/>
          <p:nvPr userDrawn="1"/>
        </p:nvCxnSpPr>
        <p:spPr>
          <a:xfrm>
            <a:off x="1311550" y="3654215"/>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9" name="Text Placeholder 6"/>
          <p:cNvSpPr>
            <a:spLocks noGrp="1"/>
          </p:cNvSpPr>
          <p:nvPr>
            <p:ph type="body" sz="quarter" idx="23" hasCustomPrompt="1"/>
          </p:nvPr>
        </p:nvSpPr>
        <p:spPr>
          <a:xfrm>
            <a:off x="1311550" y="3782197"/>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1" name="Straight Connector 50"/>
          <p:cNvCxnSpPr/>
          <p:nvPr userDrawn="1"/>
        </p:nvCxnSpPr>
        <p:spPr>
          <a:xfrm>
            <a:off x="1311550" y="43016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2" name="Text Placeholder 6"/>
          <p:cNvSpPr>
            <a:spLocks noGrp="1"/>
          </p:cNvSpPr>
          <p:nvPr>
            <p:ph type="body" sz="quarter" idx="25" hasCustomPrompt="1"/>
          </p:nvPr>
        </p:nvSpPr>
        <p:spPr>
          <a:xfrm>
            <a:off x="1311550" y="4437911"/>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4" name="Straight Connector 53"/>
          <p:cNvCxnSpPr/>
          <p:nvPr userDrawn="1"/>
        </p:nvCxnSpPr>
        <p:spPr>
          <a:xfrm>
            <a:off x="1311550" y="49573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5" name="Text Placeholder 6"/>
          <p:cNvSpPr>
            <a:spLocks noGrp="1"/>
          </p:cNvSpPr>
          <p:nvPr>
            <p:ph type="body" sz="quarter" idx="27" hasCustomPrompt="1"/>
          </p:nvPr>
        </p:nvSpPr>
        <p:spPr>
          <a:xfrm>
            <a:off x="1311550" y="5085323"/>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7" name="Straight Connector 56"/>
          <p:cNvCxnSpPr/>
          <p:nvPr userDrawn="1"/>
        </p:nvCxnSpPr>
        <p:spPr>
          <a:xfrm>
            <a:off x="1311550" y="560475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8" name="Text Placeholder 6"/>
          <p:cNvSpPr>
            <a:spLocks noGrp="1"/>
          </p:cNvSpPr>
          <p:nvPr>
            <p:ph type="body" sz="quarter" idx="29" hasCustomPrompt="1"/>
          </p:nvPr>
        </p:nvSpPr>
        <p:spPr>
          <a:xfrm>
            <a:off x="1311550" y="5732732"/>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60" name="Straight Connector 59"/>
          <p:cNvCxnSpPr/>
          <p:nvPr userDrawn="1"/>
        </p:nvCxnSpPr>
        <p:spPr>
          <a:xfrm>
            <a:off x="1311550" y="625216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 name="Rectangle 2">
            <a:extLst>
              <a:ext uri="{FF2B5EF4-FFF2-40B4-BE49-F238E27FC236}">
                <a16:creationId xmlns:a16="http://schemas.microsoft.com/office/drawing/2014/main" id="{27146A4F-6A3F-EF4B-929E-5836F6BDE5E3}"/>
              </a:ext>
            </a:extLst>
          </p:cNvPr>
          <p:cNvSpPr/>
          <p:nvPr userDrawn="1"/>
        </p:nvSpPr>
        <p:spPr>
          <a:xfrm>
            <a:off x="624419" y="1854283"/>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1</a:t>
            </a:r>
          </a:p>
        </p:txBody>
      </p:sp>
      <p:sp>
        <p:nvSpPr>
          <p:cNvPr id="26" name="Rectangle 25">
            <a:extLst>
              <a:ext uri="{FF2B5EF4-FFF2-40B4-BE49-F238E27FC236}">
                <a16:creationId xmlns:a16="http://schemas.microsoft.com/office/drawing/2014/main" id="{539E3358-3387-0344-A4E5-7F543009BFF7}"/>
              </a:ext>
            </a:extLst>
          </p:cNvPr>
          <p:cNvSpPr/>
          <p:nvPr userDrawn="1"/>
        </p:nvSpPr>
        <p:spPr>
          <a:xfrm>
            <a:off x="624419" y="2491847"/>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2</a:t>
            </a:r>
          </a:p>
        </p:txBody>
      </p:sp>
      <p:sp>
        <p:nvSpPr>
          <p:cNvPr id="27" name="Rectangle 26">
            <a:extLst>
              <a:ext uri="{FF2B5EF4-FFF2-40B4-BE49-F238E27FC236}">
                <a16:creationId xmlns:a16="http://schemas.microsoft.com/office/drawing/2014/main" id="{C386C688-264C-8644-BF91-47516BE962DC}"/>
              </a:ext>
            </a:extLst>
          </p:cNvPr>
          <p:cNvSpPr/>
          <p:nvPr userDrawn="1"/>
        </p:nvSpPr>
        <p:spPr>
          <a:xfrm>
            <a:off x="624419" y="3129408"/>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3</a:t>
            </a:r>
          </a:p>
        </p:txBody>
      </p:sp>
      <p:sp>
        <p:nvSpPr>
          <p:cNvPr id="28" name="Rectangle 27">
            <a:extLst>
              <a:ext uri="{FF2B5EF4-FFF2-40B4-BE49-F238E27FC236}">
                <a16:creationId xmlns:a16="http://schemas.microsoft.com/office/drawing/2014/main" id="{DDA01238-AB3B-E34F-9AEA-F4E521E46353}"/>
              </a:ext>
            </a:extLst>
          </p:cNvPr>
          <p:cNvSpPr/>
          <p:nvPr userDrawn="1"/>
        </p:nvSpPr>
        <p:spPr>
          <a:xfrm>
            <a:off x="624419" y="3766972"/>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4</a:t>
            </a:r>
          </a:p>
        </p:txBody>
      </p:sp>
      <p:sp>
        <p:nvSpPr>
          <p:cNvPr id="29" name="Rectangle 28">
            <a:extLst>
              <a:ext uri="{FF2B5EF4-FFF2-40B4-BE49-F238E27FC236}">
                <a16:creationId xmlns:a16="http://schemas.microsoft.com/office/drawing/2014/main" id="{3964A093-D04E-9548-A592-9ADBD095FB82}"/>
              </a:ext>
            </a:extLst>
          </p:cNvPr>
          <p:cNvSpPr/>
          <p:nvPr userDrawn="1"/>
        </p:nvSpPr>
        <p:spPr>
          <a:xfrm>
            <a:off x="624419" y="4426907"/>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5</a:t>
            </a:r>
          </a:p>
        </p:txBody>
      </p:sp>
      <p:sp>
        <p:nvSpPr>
          <p:cNvPr id="30" name="Rectangle 29">
            <a:extLst>
              <a:ext uri="{FF2B5EF4-FFF2-40B4-BE49-F238E27FC236}">
                <a16:creationId xmlns:a16="http://schemas.microsoft.com/office/drawing/2014/main" id="{37FAEEF9-51BD-7547-9D28-C4D1709E8B36}"/>
              </a:ext>
            </a:extLst>
          </p:cNvPr>
          <p:cNvSpPr/>
          <p:nvPr userDrawn="1"/>
        </p:nvSpPr>
        <p:spPr>
          <a:xfrm>
            <a:off x="624419" y="5075656"/>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6</a:t>
            </a:r>
          </a:p>
        </p:txBody>
      </p:sp>
      <p:sp>
        <p:nvSpPr>
          <p:cNvPr id="31" name="Rectangle 30">
            <a:extLst>
              <a:ext uri="{FF2B5EF4-FFF2-40B4-BE49-F238E27FC236}">
                <a16:creationId xmlns:a16="http://schemas.microsoft.com/office/drawing/2014/main" id="{9B5306E0-61DD-104F-93DD-9C840B7CDCA6}"/>
              </a:ext>
            </a:extLst>
          </p:cNvPr>
          <p:cNvSpPr/>
          <p:nvPr userDrawn="1"/>
        </p:nvSpPr>
        <p:spPr>
          <a:xfrm>
            <a:off x="624419" y="5713219"/>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7</a:t>
            </a:r>
          </a:p>
        </p:txBody>
      </p:sp>
    </p:spTree>
    <p:extLst>
      <p:ext uri="{BB962C8B-B14F-4D97-AF65-F5344CB8AC3E}">
        <p14:creationId xmlns:p14="http://schemas.microsoft.com/office/powerpoint/2010/main" val="37917254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OC Slide - Main">
    <p:spTree>
      <p:nvGrpSpPr>
        <p:cNvPr id="1" name=""/>
        <p:cNvGrpSpPr/>
        <p:nvPr/>
      </p:nvGrpSpPr>
      <p:grpSpPr>
        <a:xfrm>
          <a:off x="0" y="0"/>
          <a:ext cx="0" cy="0"/>
          <a:chOff x="0" y="0"/>
          <a:chExt cx="0" cy="0"/>
        </a:xfrm>
      </p:grpSpPr>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2" name="Title 1"/>
          <p:cNvSpPr>
            <a:spLocks noGrp="1"/>
          </p:cNvSpPr>
          <p:nvPr>
            <p:ph type="title" hasCustomPrompt="1"/>
          </p:nvPr>
        </p:nvSpPr>
        <p:spPr>
          <a:xfrm>
            <a:off x="609600" y="2"/>
            <a:ext cx="4286552" cy="1600201"/>
          </a:xfrm>
        </p:spPr>
        <p:txBody>
          <a:bodyPr/>
          <a:lstStyle/>
          <a:p>
            <a:r>
              <a:rPr lang="en-US"/>
              <a:t>Contents</a:t>
            </a:r>
          </a:p>
        </p:txBody>
      </p:sp>
      <p:sp>
        <p:nvSpPr>
          <p:cNvPr id="34" name="Text Placeholder 6"/>
          <p:cNvSpPr>
            <a:spLocks noGrp="1"/>
          </p:cNvSpPr>
          <p:nvPr>
            <p:ph type="body" sz="quarter" idx="11" hasCustomPrompt="1"/>
          </p:nvPr>
        </p:nvSpPr>
        <p:spPr>
          <a:xfrm>
            <a:off x="1311550" y="1849599"/>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37" name="Straight Connector 36"/>
          <p:cNvCxnSpPr/>
          <p:nvPr userDrawn="1"/>
        </p:nvCxnSpPr>
        <p:spPr>
          <a:xfrm>
            <a:off x="1311550" y="23690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8" name="Text Placeholder 6"/>
          <p:cNvSpPr>
            <a:spLocks noGrp="1"/>
          </p:cNvSpPr>
          <p:nvPr>
            <p:ph type="body" sz="quarter" idx="19" hasCustomPrompt="1"/>
          </p:nvPr>
        </p:nvSpPr>
        <p:spPr>
          <a:xfrm>
            <a:off x="1311550" y="24887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0" name="Straight Connector 39"/>
          <p:cNvCxnSpPr/>
          <p:nvPr userDrawn="1"/>
        </p:nvCxnSpPr>
        <p:spPr>
          <a:xfrm>
            <a:off x="1311550" y="30081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2" name="Text Placeholder 6"/>
          <p:cNvSpPr>
            <a:spLocks noGrp="1"/>
          </p:cNvSpPr>
          <p:nvPr>
            <p:ph type="body" sz="quarter" idx="21" hasCustomPrompt="1"/>
          </p:nvPr>
        </p:nvSpPr>
        <p:spPr>
          <a:xfrm>
            <a:off x="1311550" y="313478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4" name="Straight Connector 43"/>
          <p:cNvCxnSpPr/>
          <p:nvPr userDrawn="1"/>
        </p:nvCxnSpPr>
        <p:spPr>
          <a:xfrm>
            <a:off x="1311550" y="3654215"/>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9" name="Text Placeholder 6"/>
          <p:cNvSpPr>
            <a:spLocks noGrp="1"/>
          </p:cNvSpPr>
          <p:nvPr>
            <p:ph type="body" sz="quarter" idx="23" hasCustomPrompt="1"/>
          </p:nvPr>
        </p:nvSpPr>
        <p:spPr>
          <a:xfrm>
            <a:off x="1311550" y="378219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1" name="Straight Connector 50"/>
          <p:cNvCxnSpPr/>
          <p:nvPr userDrawn="1"/>
        </p:nvCxnSpPr>
        <p:spPr>
          <a:xfrm>
            <a:off x="1311550" y="43016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2" name="Text Placeholder 6"/>
          <p:cNvSpPr>
            <a:spLocks noGrp="1"/>
          </p:cNvSpPr>
          <p:nvPr>
            <p:ph type="body" sz="quarter" idx="25" hasCustomPrompt="1"/>
          </p:nvPr>
        </p:nvSpPr>
        <p:spPr>
          <a:xfrm>
            <a:off x="1311550" y="44379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4" name="Straight Connector 53"/>
          <p:cNvCxnSpPr/>
          <p:nvPr userDrawn="1"/>
        </p:nvCxnSpPr>
        <p:spPr>
          <a:xfrm>
            <a:off x="1311550" y="49573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5" name="Text Placeholder 6"/>
          <p:cNvSpPr>
            <a:spLocks noGrp="1"/>
          </p:cNvSpPr>
          <p:nvPr>
            <p:ph type="body" sz="quarter" idx="27" hasCustomPrompt="1"/>
          </p:nvPr>
        </p:nvSpPr>
        <p:spPr>
          <a:xfrm>
            <a:off x="1311550" y="5085323"/>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7" name="Straight Connector 56"/>
          <p:cNvCxnSpPr/>
          <p:nvPr userDrawn="1"/>
        </p:nvCxnSpPr>
        <p:spPr>
          <a:xfrm>
            <a:off x="1311550" y="560475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8" name="Text Placeholder 6"/>
          <p:cNvSpPr>
            <a:spLocks noGrp="1"/>
          </p:cNvSpPr>
          <p:nvPr>
            <p:ph type="body" sz="quarter" idx="29" hasCustomPrompt="1"/>
          </p:nvPr>
        </p:nvSpPr>
        <p:spPr>
          <a:xfrm>
            <a:off x="1311550" y="5732732"/>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60" name="Straight Connector 59"/>
          <p:cNvCxnSpPr/>
          <p:nvPr userDrawn="1"/>
        </p:nvCxnSpPr>
        <p:spPr>
          <a:xfrm>
            <a:off x="1311550" y="625216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 name="Rectangle 2">
            <a:extLst>
              <a:ext uri="{FF2B5EF4-FFF2-40B4-BE49-F238E27FC236}">
                <a16:creationId xmlns:a16="http://schemas.microsoft.com/office/drawing/2014/main" id="{27146A4F-6A3F-EF4B-929E-5836F6BDE5E3}"/>
              </a:ext>
            </a:extLst>
          </p:cNvPr>
          <p:cNvSpPr/>
          <p:nvPr userDrawn="1"/>
        </p:nvSpPr>
        <p:spPr>
          <a:xfrm>
            <a:off x="624419" y="1854283"/>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1</a:t>
            </a:r>
          </a:p>
        </p:txBody>
      </p:sp>
      <p:sp>
        <p:nvSpPr>
          <p:cNvPr id="26" name="Rectangle 25">
            <a:extLst>
              <a:ext uri="{FF2B5EF4-FFF2-40B4-BE49-F238E27FC236}">
                <a16:creationId xmlns:a16="http://schemas.microsoft.com/office/drawing/2014/main" id="{539E3358-3387-0344-A4E5-7F543009BFF7}"/>
              </a:ext>
            </a:extLst>
          </p:cNvPr>
          <p:cNvSpPr/>
          <p:nvPr userDrawn="1"/>
        </p:nvSpPr>
        <p:spPr>
          <a:xfrm>
            <a:off x="624419" y="249184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2</a:t>
            </a:r>
          </a:p>
        </p:txBody>
      </p:sp>
      <p:sp>
        <p:nvSpPr>
          <p:cNvPr id="27" name="Rectangle 26">
            <a:extLst>
              <a:ext uri="{FF2B5EF4-FFF2-40B4-BE49-F238E27FC236}">
                <a16:creationId xmlns:a16="http://schemas.microsoft.com/office/drawing/2014/main" id="{C386C688-264C-8644-BF91-47516BE962DC}"/>
              </a:ext>
            </a:extLst>
          </p:cNvPr>
          <p:cNvSpPr/>
          <p:nvPr userDrawn="1"/>
        </p:nvSpPr>
        <p:spPr>
          <a:xfrm>
            <a:off x="624419" y="3129408"/>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3</a:t>
            </a:r>
          </a:p>
        </p:txBody>
      </p:sp>
      <p:sp>
        <p:nvSpPr>
          <p:cNvPr id="28" name="Rectangle 27">
            <a:extLst>
              <a:ext uri="{FF2B5EF4-FFF2-40B4-BE49-F238E27FC236}">
                <a16:creationId xmlns:a16="http://schemas.microsoft.com/office/drawing/2014/main" id="{DDA01238-AB3B-E34F-9AEA-F4E521E46353}"/>
              </a:ext>
            </a:extLst>
          </p:cNvPr>
          <p:cNvSpPr/>
          <p:nvPr userDrawn="1"/>
        </p:nvSpPr>
        <p:spPr>
          <a:xfrm>
            <a:off x="624419" y="3766972"/>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4</a:t>
            </a:r>
          </a:p>
        </p:txBody>
      </p:sp>
      <p:sp>
        <p:nvSpPr>
          <p:cNvPr id="29" name="Rectangle 28">
            <a:extLst>
              <a:ext uri="{FF2B5EF4-FFF2-40B4-BE49-F238E27FC236}">
                <a16:creationId xmlns:a16="http://schemas.microsoft.com/office/drawing/2014/main" id="{3964A093-D04E-9548-A592-9ADBD095FB82}"/>
              </a:ext>
            </a:extLst>
          </p:cNvPr>
          <p:cNvSpPr/>
          <p:nvPr userDrawn="1"/>
        </p:nvSpPr>
        <p:spPr>
          <a:xfrm>
            <a:off x="624419" y="442690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5</a:t>
            </a:r>
          </a:p>
        </p:txBody>
      </p:sp>
      <p:sp>
        <p:nvSpPr>
          <p:cNvPr id="30" name="Rectangle 29">
            <a:extLst>
              <a:ext uri="{FF2B5EF4-FFF2-40B4-BE49-F238E27FC236}">
                <a16:creationId xmlns:a16="http://schemas.microsoft.com/office/drawing/2014/main" id="{37FAEEF9-51BD-7547-9D28-C4D1709E8B36}"/>
              </a:ext>
            </a:extLst>
          </p:cNvPr>
          <p:cNvSpPr/>
          <p:nvPr userDrawn="1"/>
        </p:nvSpPr>
        <p:spPr>
          <a:xfrm>
            <a:off x="624419" y="5075656"/>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6</a:t>
            </a:r>
          </a:p>
        </p:txBody>
      </p:sp>
      <p:sp>
        <p:nvSpPr>
          <p:cNvPr id="31" name="Rectangle 30">
            <a:extLst>
              <a:ext uri="{FF2B5EF4-FFF2-40B4-BE49-F238E27FC236}">
                <a16:creationId xmlns:a16="http://schemas.microsoft.com/office/drawing/2014/main" id="{9B5306E0-61DD-104F-93DD-9C840B7CDCA6}"/>
              </a:ext>
            </a:extLst>
          </p:cNvPr>
          <p:cNvSpPr/>
          <p:nvPr userDrawn="1"/>
        </p:nvSpPr>
        <p:spPr>
          <a:xfrm>
            <a:off x="624419" y="5713219"/>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7</a:t>
            </a:r>
          </a:p>
        </p:txBody>
      </p:sp>
    </p:spTree>
    <p:extLst>
      <p:ext uri="{BB962C8B-B14F-4D97-AF65-F5344CB8AC3E}">
        <p14:creationId xmlns:p14="http://schemas.microsoft.com/office/powerpoint/2010/main" val="3373182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OC Slide - Main">
    <p:spTree>
      <p:nvGrpSpPr>
        <p:cNvPr id="1" name=""/>
        <p:cNvGrpSpPr/>
        <p:nvPr/>
      </p:nvGrpSpPr>
      <p:grpSpPr>
        <a:xfrm>
          <a:off x="0" y="0"/>
          <a:ext cx="0" cy="0"/>
          <a:chOff x="0" y="0"/>
          <a:chExt cx="0" cy="0"/>
        </a:xfrm>
      </p:grpSpPr>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2" name="Title 1"/>
          <p:cNvSpPr>
            <a:spLocks noGrp="1"/>
          </p:cNvSpPr>
          <p:nvPr>
            <p:ph type="title" hasCustomPrompt="1"/>
          </p:nvPr>
        </p:nvSpPr>
        <p:spPr>
          <a:xfrm>
            <a:off x="609600" y="2"/>
            <a:ext cx="4286552" cy="1600201"/>
          </a:xfrm>
        </p:spPr>
        <p:txBody>
          <a:bodyPr/>
          <a:lstStyle/>
          <a:p>
            <a:r>
              <a:rPr lang="en-US"/>
              <a:t>Contents</a:t>
            </a:r>
          </a:p>
        </p:txBody>
      </p:sp>
      <p:sp>
        <p:nvSpPr>
          <p:cNvPr id="34" name="Text Placeholder 6"/>
          <p:cNvSpPr>
            <a:spLocks noGrp="1"/>
          </p:cNvSpPr>
          <p:nvPr>
            <p:ph type="body" sz="quarter" idx="11" hasCustomPrompt="1"/>
          </p:nvPr>
        </p:nvSpPr>
        <p:spPr>
          <a:xfrm>
            <a:off x="1311550" y="1849599"/>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37" name="Straight Connector 36"/>
          <p:cNvCxnSpPr/>
          <p:nvPr userDrawn="1"/>
        </p:nvCxnSpPr>
        <p:spPr>
          <a:xfrm>
            <a:off x="1311550" y="23690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8" name="Text Placeholder 6"/>
          <p:cNvSpPr>
            <a:spLocks noGrp="1"/>
          </p:cNvSpPr>
          <p:nvPr>
            <p:ph type="body" sz="quarter" idx="19" hasCustomPrompt="1"/>
          </p:nvPr>
        </p:nvSpPr>
        <p:spPr>
          <a:xfrm>
            <a:off x="1311550" y="2488711"/>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0" name="Straight Connector 39"/>
          <p:cNvCxnSpPr/>
          <p:nvPr userDrawn="1"/>
        </p:nvCxnSpPr>
        <p:spPr>
          <a:xfrm>
            <a:off x="1311550" y="30081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2" name="Text Placeholder 6"/>
          <p:cNvSpPr>
            <a:spLocks noGrp="1"/>
          </p:cNvSpPr>
          <p:nvPr>
            <p:ph type="body" sz="quarter" idx="21" hasCustomPrompt="1"/>
          </p:nvPr>
        </p:nvSpPr>
        <p:spPr>
          <a:xfrm>
            <a:off x="1311550" y="313478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4" name="Straight Connector 43"/>
          <p:cNvCxnSpPr/>
          <p:nvPr userDrawn="1"/>
        </p:nvCxnSpPr>
        <p:spPr>
          <a:xfrm>
            <a:off x="1311550" y="3654215"/>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9" name="Text Placeholder 6"/>
          <p:cNvSpPr>
            <a:spLocks noGrp="1"/>
          </p:cNvSpPr>
          <p:nvPr>
            <p:ph type="body" sz="quarter" idx="23" hasCustomPrompt="1"/>
          </p:nvPr>
        </p:nvSpPr>
        <p:spPr>
          <a:xfrm>
            <a:off x="1311550" y="378219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1" name="Straight Connector 50"/>
          <p:cNvCxnSpPr/>
          <p:nvPr userDrawn="1"/>
        </p:nvCxnSpPr>
        <p:spPr>
          <a:xfrm>
            <a:off x="1311550" y="43016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2" name="Text Placeholder 6"/>
          <p:cNvSpPr>
            <a:spLocks noGrp="1"/>
          </p:cNvSpPr>
          <p:nvPr>
            <p:ph type="body" sz="quarter" idx="25" hasCustomPrompt="1"/>
          </p:nvPr>
        </p:nvSpPr>
        <p:spPr>
          <a:xfrm>
            <a:off x="1311550" y="44379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4" name="Straight Connector 53"/>
          <p:cNvCxnSpPr/>
          <p:nvPr userDrawn="1"/>
        </p:nvCxnSpPr>
        <p:spPr>
          <a:xfrm>
            <a:off x="1311550" y="49573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5" name="Text Placeholder 6"/>
          <p:cNvSpPr>
            <a:spLocks noGrp="1"/>
          </p:cNvSpPr>
          <p:nvPr>
            <p:ph type="body" sz="quarter" idx="27" hasCustomPrompt="1"/>
          </p:nvPr>
        </p:nvSpPr>
        <p:spPr>
          <a:xfrm>
            <a:off x="1311550" y="5085323"/>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7" name="Straight Connector 56"/>
          <p:cNvCxnSpPr/>
          <p:nvPr userDrawn="1"/>
        </p:nvCxnSpPr>
        <p:spPr>
          <a:xfrm>
            <a:off x="1311550" y="560475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8" name="Text Placeholder 6"/>
          <p:cNvSpPr>
            <a:spLocks noGrp="1"/>
          </p:cNvSpPr>
          <p:nvPr>
            <p:ph type="body" sz="quarter" idx="29" hasCustomPrompt="1"/>
          </p:nvPr>
        </p:nvSpPr>
        <p:spPr>
          <a:xfrm>
            <a:off x="1311550" y="5732732"/>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60" name="Straight Connector 59"/>
          <p:cNvCxnSpPr/>
          <p:nvPr userDrawn="1"/>
        </p:nvCxnSpPr>
        <p:spPr>
          <a:xfrm>
            <a:off x="1311550" y="625216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 name="Rectangle 2">
            <a:extLst>
              <a:ext uri="{FF2B5EF4-FFF2-40B4-BE49-F238E27FC236}">
                <a16:creationId xmlns:a16="http://schemas.microsoft.com/office/drawing/2014/main" id="{27146A4F-6A3F-EF4B-929E-5836F6BDE5E3}"/>
              </a:ext>
            </a:extLst>
          </p:cNvPr>
          <p:cNvSpPr/>
          <p:nvPr userDrawn="1"/>
        </p:nvSpPr>
        <p:spPr>
          <a:xfrm>
            <a:off x="624419" y="1854283"/>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1</a:t>
            </a:r>
          </a:p>
        </p:txBody>
      </p:sp>
      <p:sp>
        <p:nvSpPr>
          <p:cNvPr id="26" name="Rectangle 25">
            <a:extLst>
              <a:ext uri="{FF2B5EF4-FFF2-40B4-BE49-F238E27FC236}">
                <a16:creationId xmlns:a16="http://schemas.microsoft.com/office/drawing/2014/main" id="{539E3358-3387-0344-A4E5-7F543009BFF7}"/>
              </a:ext>
            </a:extLst>
          </p:cNvPr>
          <p:cNvSpPr/>
          <p:nvPr userDrawn="1"/>
        </p:nvSpPr>
        <p:spPr>
          <a:xfrm>
            <a:off x="624419" y="2491847"/>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2</a:t>
            </a:r>
          </a:p>
        </p:txBody>
      </p:sp>
      <p:sp>
        <p:nvSpPr>
          <p:cNvPr id="27" name="Rectangle 26">
            <a:extLst>
              <a:ext uri="{FF2B5EF4-FFF2-40B4-BE49-F238E27FC236}">
                <a16:creationId xmlns:a16="http://schemas.microsoft.com/office/drawing/2014/main" id="{C386C688-264C-8644-BF91-47516BE962DC}"/>
              </a:ext>
            </a:extLst>
          </p:cNvPr>
          <p:cNvSpPr/>
          <p:nvPr userDrawn="1"/>
        </p:nvSpPr>
        <p:spPr>
          <a:xfrm>
            <a:off x="624419" y="3129408"/>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3</a:t>
            </a:r>
          </a:p>
        </p:txBody>
      </p:sp>
      <p:sp>
        <p:nvSpPr>
          <p:cNvPr id="28" name="Rectangle 27">
            <a:extLst>
              <a:ext uri="{FF2B5EF4-FFF2-40B4-BE49-F238E27FC236}">
                <a16:creationId xmlns:a16="http://schemas.microsoft.com/office/drawing/2014/main" id="{DDA01238-AB3B-E34F-9AEA-F4E521E46353}"/>
              </a:ext>
            </a:extLst>
          </p:cNvPr>
          <p:cNvSpPr/>
          <p:nvPr userDrawn="1"/>
        </p:nvSpPr>
        <p:spPr>
          <a:xfrm>
            <a:off x="624419" y="3766972"/>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4</a:t>
            </a:r>
          </a:p>
        </p:txBody>
      </p:sp>
      <p:sp>
        <p:nvSpPr>
          <p:cNvPr id="29" name="Rectangle 28">
            <a:extLst>
              <a:ext uri="{FF2B5EF4-FFF2-40B4-BE49-F238E27FC236}">
                <a16:creationId xmlns:a16="http://schemas.microsoft.com/office/drawing/2014/main" id="{3964A093-D04E-9548-A592-9ADBD095FB82}"/>
              </a:ext>
            </a:extLst>
          </p:cNvPr>
          <p:cNvSpPr/>
          <p:nvPr userDrawn="1"/>
        </p:nvSpPr>
        <p:spPr>
          <a:xfrm>
            <a:off x="624419" y="442690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5</a:t>
            </a:r>
          </a:p>
        </p:txBody>
      </p:sp>
      <p:sp>
        <p:nvSpPr>
          <p:cNvPr id="30" name="Rectangle 29">
            <a:extLst>
              <a:ext uri="{FF2B5EF4-FFF2-40B4-BE49-F238E27FC236}">
                <a16:creationId xmlns:a16="http://schemas.microsoft.com/office/drawing/2014/main" id="{37FAEEF9-51BD-7547-9D28-C4D1709E8B36}"/>
              </a:ext>
            </a:extLst>
          </p:cNvPr>
          <p:cNvSpPr/>
          <p:nvPr userDrawn="1"/>
        </p:nvSpPr>
        <p:spPr>
          <a:xfrm>
            <a:off x="624419" y="5075656"/>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6</a:t>
            </a:r>
          </a:p>
        </p:txBody>
      </p:sp>
      <p:sp>
        <p:nvSpPr>
          <p:cNvPr id="31" name="Rectangle 30">
            <a:extLst>
              <a:ext uri="{FF2B5EF4-FFF2-40B4-BE49-F238E27FC236}">
                <a16:creationId xmlns:a16="http://schemas.microsoft.com/office/drawing/2014/main" id="{9B5306E0-61DD-104F-93DD-9C840B7CDCA6}"/>
              </a:ext>
            </a:extLst>
          </p:cNvPr>
          <p:cNvSpPr/>
          <p:nvPr userDrawn="1"/>
        </p:nvSpPr>
        <p:spPr>
          <a:xfrm>
            <a:off x="624419" y="5713219"/>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7</a:t>
            </a:r>
          </a:p>
        </p:txBody>
      </p:sp>
    </p:spTree>
    <p:extLst>
      <p:ext uri="{BB962C8B-B14F-4D97-AF65-F5344CB8AC3E}">
        <p14:creationId xmlns:p14="http://schemas.microsoft.com/office/powerpoint/2010/main" val="37647748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TOC Slide - Main">
    <p:spTree>
      <p:nvGrpSpPr>
        <p:cNvPr id="1" name=""/>
        <p:cNvGrpSpPr/>
        <p:nvPr/>
      </p:nvGrpSpPr>
      <p:grpSpPr>
        <a:xfrm>
          <a:off x="0" y="0"/>
          <a:ext cx="0" cy="0"/>
          <a:chOff x="0" y="0"/>
          <a:chExt cx="0" cy="0"/>
        </a:xfrm>
      </p:grpSpPr>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2" name="Title 1"/>
          <p:cNvSpPr>
            <a:spLocks noGrp="1"/>
          </p:cNvSpPr>
          <p:nvPr>
            <p:ph type="title" hasCustomPrompt="1"/>
          </p:nvPr>
        </p:nvSpPr>
        <p:spPr>
          <a:xfrm>
            <a:off x="609600" y="2"/>
            <a:ext cx="4286552" cy="1600201"/>
          </a:xfrm>
        </p:spPr>
        <p:txBody>
          <a:bodyPr/>
          <a:lstStyle/>
          <a:p>
            <a:r>
              <a:rPr lang="en-US"/>
              <a:t>Contents</a:t>
            </a:r>
          </a:p>
        </p:txBody>
      </p:sp>
      <p:sp>
        <p:nvSpPr>
          <p:cNvPr id="34" name="Text Placeholder 6"/>
          <p:cNvSpPr>
            <a:spLocks noGrp="1"/>
          </p:cNvSpPr>
          <p:nvPr>
            <p:ph type="body" sz="quarter" idx="11" hasCustomPrompt="1"/>
          </p:nvPr>
        </p:nvSpPr>
        <p:spPr>
          <a:xfrm>
            <a:off x="1311550" y="1849599"/>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37" name="Straight Connector 36"/>
          <p:cNvCxnSpPr/>
          <p:nvPr userDrawn="1"/>
        </p:nvCxnSpPr>
        <p:spPr>
          <a:xfrm>
            <a:off x="1311550" y="23690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8" name="Text Placeholder 6"/>
          <p:cNvSpPr>
            <a:spLocks noGrp="1"/>
          </p:cNvSpPr>
          <p:nvPr>
            <p:ph type="body" sz="quarter" idx="19" hasCustomPrompt="1"/>
          </p:nvPr>
        </p:nvSpPr>
        <p:spPr>
          <a:xfrm>
            <a:off x="1311550" y="24887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0" name="Straight Connector 39"/>
          <p:cNvCxnSpPr/>
          <p:nvPr userDrawn="1"/>
        </p:nvCxnSpPr>
        <p:spPr>
          <a:xfrm>
            <a:off x="1311550" y="30081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2" name="Text Placeholder 6"/>
          <p:cNvSpPr>
            <a:spLocks noGrp="1"/>
          </p:cNvSpPr>
          <p:nvPr>
            <p:ph type="body" sz="quarter" idx="21" hasCustomPrompt="1"/>
          </p:nvPr>
        </p:nvSpPr>
        <p:spPr>
          <a:xfrm>
            <a:off x="1311550" y="3134787"/>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4" name="Straight Connector 43"/>
          <p:cNvCxnSpPr/>
          <p:nvPr userDrawn="1"/>
        </p:nvCxnSpPr>
        <p:spPr>
          <a:xfrm>
            <a:off x="1311550" y="3654215"/>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9" name="Text Placeholder 6"/>
          <p:cNvSpPr>
            <a:spLocks noGrp="1"/>
          </p:cNvSpPr>
          <p:nvPr>
            <p:ph type="body" sz="quarter" idx="23" hasCustomPrompt="1"/>
          </p:nvPr>
        </p:nvSpPr>
        <p:spPr>
          <a:xfrm>
            <a:off x="1311550" y="378219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1" name="Straight Connector 50"/>
          <p:cNvCxnSpPr/>
          <p:nvPr userDrawn="1"/>
        </p:nvCxnSpPr>
        <p:spPr>
          <a:xfrm>
            <a:off x="1311550" y="43016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2" name="Text Placeholder 6"/>
          <p:cNvSpPr>
            <a:spLocks noGrp="1"/>
          </p:cNvSpPr>
          <p:nvPr>
            <p:ph type="body" sz="quarter" idx="25" hasCustomPrompt="1"/>
          </p:nvPr>
        </p:nvSpPr>
        <p:spPr>
          <a:xfrm>
            <a:off x="1311550" y="44379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4" name="Straight Connector 53"/>
          <p:cNvCxnSpPr/>
          <p:nvPr userDrawn="1"/>
        </p:nvCxnSpPr>
        <p:spPr>
          <a:xfrm>
            <a:off x="1311550" y="49573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5" name="Text Placeholder 6"/>
          <p:cNvSpPr>
            <a:spLocks noGrp="1"/>
          </p:cNvSpPr>
          <p:nvPr>
            <p:ph type="body" sz="quarter" idx="27" hasCustomPrompt="1"/>
          </p:nvPr>
        </p:nvSpPr>
        <p:spPr>
          <a:xfrm>
            <a:off x="1311550" y="5085323"/>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7" name="Straight Connector 56"/>
          <p:cNvCxnSpPr/>
          <p:nvPr userDrawn="1"/>
        </p:nvCxnSpPr>
        <p:spPr>
          <a:xfrm>
            <a:off x="1311550" y="560475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8" name="Text Placeholder 6"/>
          <p:cNvSpPr>
            <a:spLocks noGrp="1"/>
          </p:cNvSpPr>
          <p:nvPr>
            <p:ph type="body" sz="quarter" idx="29" hasCustomPrompt="1"/>
          </p:nvPr>
        </p:nvSpPr>
        <p:spPr>
          <a:xfrm>
            <a:off x="1311550" y="5732732"/>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60" name="Straight Connector 59"/>
          <p:cNvCxnSpPr/>
          <p:nvPr userDrawn="1"/>
        </p:nvCxnSpPr>
        <p:spPr>
          <a:xfrm>
            <a:off x="1311550" y="625216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 name="Rectangle 2">
            <a:extLst>
              <a:ext uri="{FF2B5EF4-FFF2-40B4-BE49-F238E27FC236}">
                <a16:creationId xmlns:a16="http://schemas.microsoft.com/office/drawing/2014/main" id="{27146A4F-6A3F-EF4B-929E-5836F6BDE5E3}"/>
              </a:ext>
            </a:extLst>
          </p:cNvPr>
          <p:cNvSpPr/>
          <p:nvPr userDrawn="1"/>
        </p:nvSpPr>
        <p:spPr>
          <a:xfrm>
            <a:off x="624419" y="1854283"/>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1</a:t>
            </a:r>
          </a:p>
        </p:txBody>
      </p:sp>
      <p:sp>
        <p:nvSpPr>
          <p:cNvPr id="26" name="Rectangle 25">
            <a:extLst>
              <a:ext uri="{FF2B5EF4-FFF2-40B4-BE49-F238E27FC236}">
                <a16:creationId xmlns:a16="http://schemas.microsoft.com/office/drawing/2014/main" id="{539E3358-3387-0344-A4E5-7F543009BFF7}"/>
              </a:ext>
            </a:extLst>
          </p:cNvPr>
          <p:cNvSpPr/>
          <p:nvPr userDrawn="1"/>
        </p:nvSpPr>
        <p:spPr>
          <a:xfrm>
            <a:off x="624419" y="249184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2</a:t>
            </a:r>
          </a:p>
        </p:txBody>
      </p:sp>
      <p:sp>
        <p:nvSpPr>
          <p:cNvPr id="27" name="Rectangle 26">
            <a:extLst>
              <a:ext uri="{FF2B5EF4-FFF2-40B4-BE49-F238E27FC236}">
                <a16:creationId xmlns:a16="http://schemas.microsoft.com/office/drawing/2014/main" id="{C386C688-264C-8644-BF91-47516BE962DC}"/>
              </a:ext>
            </a:extLst>
          </p:cNvPr>
          <p:cNvSpPr/>
          <p:nvPr userDrawn="1"/>
        </p:nvSpPr>
        <p:spPr>
          <a:xfrm>
            <a:off x="624419" y="3129408"/>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3</a:t>
            </a:r>
          </a:p>
        </p:txBody>
      </p:sp>
      <p:sp>
        <p:nvSpPr>
          <p:cNvPr id="28" name="Rectangle 27">
            <a:extLst>
              <a:ext uri="{FF2B5EF4-FFF2-40B4-BE49-F238E27FC236}">
                <a16:creationId xmlns:a16="http://schemas.microsoft.com/office/drawing/2014/main" id="{DDA01238-AB3B-E34F-9AEA-F4E521E46353}"/>
              </a:ext>
            </a:extLst>
          </p:cNvPr>
          <p:cNvSpPr/>
          <p:nvPr userDrawn="1"/>
        </p:nvSpPr>
        <p:spPr>
          <a:xfrm>
            <a:off x="624419" y="3766972"/>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4</a:t>
            </a:r>
          </a:p>
        </p:txBody>
      </p:sp>
      <p:sp>
        <p:nvSpPr>
          <p:cNvPr id="29" name="Rectangle 28">
            <a:extLst>
              <a:ext uri="{FF2B5EF4-FFF2-40B4-BE49-F238E27FC236}">
                <a16:creationId xmlns:a16="http://schemas.microsoft.com/office/drawing/2014/main" id="{3964A093-D04E-9548-A592-9ADBD095FB82}"/>
              </a:ext>
            </a:extLst>
          </p:cNvPr>
          <p:cNvSpPr/>
          <p:nvPr userDrawn="1"/>
        </p:nvSpPr>
        <p:spPr>
          <a:xfrm>
            <a:off x="624419" y="442690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5</a:t>
            </a:r>
          </a:p>
        </p:txBody>
      </p:sp>
      <p:sp>
        <p:nvSpPr>
          <p:cNvPr id="30" name="Rectangle 29">
            <a:extLst>
              <a:ext uri="{FF2B5EF4-FFF2-40B4-BE49-F238E27FC236}">
                <a16:creationId xmlns:a16="http://schemas.microsoft.com/office/drawing/2014/main" id="{37FAEEF9-51BD-7547-9D28-C4D1709E8B36}"/>
              </a:ext>
            </a:extLst>
          </p:cNvPr>
          <p:cNvSpPr/>
          <p:nvPr userDrawn="1"/>
        </p:nvSpPr>
        <p:spPr>
          <a:xfrm>
            <a:off x="624419" y="5075656"/>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6</a:t>
            </a:r>
          </a:p>
        </p:txBody>
      </p:sp>
      <p:sp>
        <p:nvSpPr>
          <p:cNvPr id="31" name="Rectangle 30">
            <a:extLst>
              <a:ext uri="{FF2B5EF4-FFF2-40B4-BE49-F238E27FC236}">
                <a16:creationId xmlns:a16="http://schemas.microsoft.com/office/drawing/2014/main" id="{9B5306E0-61DD-104F-93DD-9C840B7CDCA6}"/>
              </a:ext>
            </a:extLst>
          </p:cNvPr>
          <p:cNvSpPr/>
          <p:nvPr userDrawn="1"/>
        </p:nvSpPr>
        <p:spPr>
          <a:xfrm>
            <a:off x="624419" y="5713219"/>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7</a:t>
            </a:r>
          </a:p>
        </p:txBody>
      </p:sp>
    </p:spTree>
    <p:extLst>
      <p:ext uri="{BB962C8B-B14F-4D97-AF65-F5344CB8AC3E}">
        <p14:creationId xmlns:p14="http://schemas.microsoft.com/office/powerpoint/2010/main" val="2098287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TOC Slide - Main">
    <p:spTree>
      <p:nvGrpSpPr>
        <p:cNvPr id="1" name=""/>
        <p:cNvGrpSpPr/>
        <p:nvPr/>
      </p:nvGrpSpPr>
      <p:grpSpPr>
        <a:xfrm>
          <a:off x="0" y="0"/>
          <a:ext cx="0" cy="0"/>
          <a:chOff x="0" y="0"/>
          <a:chExt cx="0" cy="0"/>
        </a:xfrm>
      </p:grpSpPr>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2" name="Title 1"/>
          <p:cNvSpPr>
            <a:spLocks noGrp="1"/>
          </p:cNvSpPr>
          <p:nvPr>
            <p:ph type="title" hasCustomPrompt="1"/>
          </p:nvPr>
        </p:nvSpPr>
        <p:spPr>
          <a:xfrm>
            <a:off x="609600" y="2"/>
            <a:ext cx="4286552" cy="1600201"/>
          </a:xfrm>
        </p:spPr>
        <p:txBody>
          <a:bodyPr/>
          <a:lstStyle/>
          <a:p>
            <a:r>
              <a:rPr lang="en-US"/>
              <a:t>Contents</a:t>
            </a:r>
          </a:p>
        </p:txBody>
      </p:sp>
      <p:sp>
        <p:nvSpPr>
          <p:cNvPr id="34" name="Text Placeholder 6"/>
          <p:cNvSpPr>
            <a:spLocks noGrp="1"/>
          </p:cNvSpPr>
          <p:nvPr>
            <p:ph type="body" sz="quarter" idx="11" hasCustomPrompt="1"/>
          </p:nvPr>
        </p:nvSpPr>
        <p:spPr>
          <a:xfrm>
            <a:off x="1311550" y="1849599"/>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37" name="Straight Connector 36"/>
          <p:cNvCxnSpPr/>
          <p:nvPr userDrawn="1"/>
        </p:nvCxnSpPr>
        <p:spPr>
          <a:xfrm>
            <a:off x="1311550" y="23690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8" name="Text Placeholder 6"/>
          <p:cNvSpPr>
            <a:spLocks noGrp="1"/>
          </p:cNvSpPr>
          <p:nvPr>
            <p:ph type="body" sz="quarter" idx="19" hasCustomPrompt="1"/>
          </p:nvPr>
        </p:nvSpPr>
        <p:spPr>
          <a:xfrm>
            <a:off x="1311550" y="24887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0" name="Straight Connector 39"/>
          <p:cNvCxnSpPr/>
          <p:nvPr userDrawn="1"/>
        </p:nvCxnSpPr>
        <p:spPr>
          <a:xfrm>
            <a:off x="1311550" y="30081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2" name="Text Placeholder 6"/>
          <p:cNvSpPr>
            <a:spLocks noGrp="1"/>
          </p:cNvSpPr>
          <p:nvPr>
            <p:ph type="body" sz="quarter" idx="21" hasCustomPrompt="1"/>
          </p:nvPr>
        </p:nvSpPr>
        <p:spPr>
          <a:xfrm>
            <a:off x="1311550" y="313478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4" name="Straight Connector 43"/>
          <p:cNvCxnSpPr/>
          <p:nvPr userDrawn="1"/>
        </p:nvCxnSpPr>
        <p:spPr>
          <a:xfrm>
            <a:off x="1311550" y="3654215"/>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9" name="Text Placeholder 6"/>
          <p:cNvSpPr>
            <a:spLocks noGrp="1"/>
          </p:cNvSpPr>
          <p:nvPr>
            <p:ph type="body" sz="quarter" idx="23" hasCustomPrompt="1"/>
          </p:nvPr>
        </p:nvSpPr>
        <p:spPr>
          <a:xfrm>
            <a:off x="1311550" y="3782197"/>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1" name="Straight Connector 50"/>
          <p:cNvCxnSpPr/>
          <p:nvPr userDrawn="1"/>
        </p:nvCxnSpPr>
        <p:spPr>
          <a:xfrm>
            <a:off x="1311550" y="43016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2" name="Text Placeholder 6"/>
          <p:cNvSpPr>
            <a:spLocks noGrp="1"/>
          </p:cNvSpPr>
          <p:nvPr>
            <p:ph type="body" sz="quarter" idx="25" hasCustomPrompt="1"/>
          </p:nvPr>
        </p:nvSpPr>
        <p:spPr>
          <a:xfrm>
            <a:off x="1311550" y="44379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4" name="Straight Connector 53"/>
          <p:cNvCxnSpPr/>
          <p:nvPr userDrawn="1"/>
        </p:nvCxnSpPr>
        <p:spPr>
          <a:xfrm>
            <a:off x="1311550" y="49573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5" name="Text Placeholder 6"/>
          <p:cNvSpPr>
            <a:spLocks noGrp="1"/>
          </p:cNvSpPr>
          <p:nvPr>
            <p:ph type="body" sz="quarter" idx="27" hasCustomPrompt="1"/>
          </p:nvPr>
        </p:nvSpPr>
        <p:spPr>
          <a:xfrm>
            <a:off x="1311550" y="5085323"/>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7" name="Straight Connector 56"/>
          <p:cNvCxnSpPr/>
          <p:nvPr userDrawn="1"/>
        </p:nvCxnSpPr>
        <p:spPr>
          <a:xfrm>
            <a:off x="1311550" y="560475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8" name="Text Placeholder 6"/>
          <p:cNvSpPr>
            <a:spLocks noGrp="1"/>
          </p:cNvSpPr>
          <p:nvPr>
            <p:ph type="body" sz="quarter" idx="29" hasCustomPrompt="1"/>
          </p:nvPr>
        </p:nvSpPr>
        <p:spPr>
          <a:xfrm>
            <a:off x="1311550" y="5732732"/>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60" name="Straight Connector 59"/>
          <p:cNvCxnSpPr/>
          <p:nvPr userDrawn="1"/>
        </p:nvCxnSpPr>
        <p:spPr>
          <a:xfrm>
            <a:off x="1311550" y="625216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 name="Rectangle 2">
            <a:extLst>
              <a:ext uri="{FF2B5EF4-FFF2-40B4-BE49-F238E27FC236}">
                <a16:creationId xmlns:a16="http://schemas.microsoft.com/office/drawing/2014/main" id="{27146A4F-6A3F-EF4B-929E-5836F6BDE5E3}"/>
              </a:ext>
            </a:extLst>
          </p:cNvPr>
          <p:cNvSpPr/>
          <p:nvPr userDrawn="1"/>
        </p:nvSpPr>
        <p:spPr>
          <a:xfrm>
            <a:off x="624419" y="1854283"/>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1</a:t>
            </a:r>
          </a:p>
        </p:txBody>
      </p:sp>
      <p:sp>
        <p:nvSpPr>
          <p:cNvPr id="26" name="Rectangle 25">
            <a:extLst>
              <a:ext uri="{FF2B5EF4-FFF2-40B4-BE49-F238E27FC236}">
                <a16:creationId xmlns:a16="http://schemas.microsoft.com/office/drawing/2014/main" id="{539E3358-3387-0344-A4E5-7F543009BFF7}"/>
              </a:ext>
            </a:extLst>
          </p:cNvPr>
          <p:cNvSpPr/>
          <p:nvPr userDrawn="1"/>
        </p:nvSpPr>
        <p:spPr>
          <a:xfrm>
            <a:off x="624419" y="249184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2</a:t>
            </a:r>
          </a:p>
        </p:txBody>
      </p:sp>
      <p:sp>
        <p:nvSpPr>
          <p:cNvPr id="27" name="Rectangle 26">
            <a:extLst>
              <a:ext uri="{FF2B5EF4-FFF2-40B4-BE49-F238E27FC236}">
                <a16:creationId xmlns:a16="http://schemas.microsoft.com/office/drawing/2014/main" id="{C386C688-264C-8644-BF91-47516BE962DC}"/>
              </a:ext>
            </a:extLst>
          </p:cNvPr>
          <p:cNvSpPr/>
          <p:nvPr userDrawn="1"/>
        </p:nvSpPr>
        <p:spPr>
          <a:xfrm>
            <a:off x="624419" y="3129408"/>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3</a:t>
            </a:r>
          </a:p>
        </p:txBody>
      </p:sp>
      <p:sp>
        <p:nvSpPr>
          <p:cNvPr id="28" name="Rectangle 27">
            <a:extLst>
              <a:ext uri="{FF2B5EF4-FFF2-40B4-BE49-F238E27FC236}">
                <a16:creationId xmlns:a16="http://schemas.microsoft.com/office/drawing/2014/main" id="{DDA01238-AB3B-E34F-9AEA-F4E521E46353}"/>
              </a:ext>
            </a:extLst>
          </p:cNvPr>
          <p:cNvSpPr/>
          <p:nvPr userDrawn="1"/>
        </p:nvSpPr>
        <p:spPr>
          <a:xfrm>
            <a:off x="624419" y="3766972"/>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4</a:t>
            </a:r>
          </a:p>
        </p:txBody>
      </p:sp>
      <p:sp>
        <p:nvSpPr>
          <p:cNvPr id="29" name="Rectangle 28">
            <a:extLst>
              <a:ext uri="{FF2B5EF4-FFF2-40B4-BE49-F238E27FC236}">
                <a16:creationId xmlns:a16="http://schemas.microsoft.com/office/drawing/2014/main" id="{3964A093-D04E-9548-A592-9ADBD095FB82}"/>
              </a:ext>
            </a:extLst>
          </p:cNvPr>
          <p:cNvSpPr/>
          <p:nvPr userDrawn="1"/>
        </p:nvSpPr>
        <p:spPr>
          <a:xfrm>
            <a:off x="624419" y="442690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5</a:t>
            </a:r>
          </a:p>
        </p:txBody>
      </p:sp>
      <p:sp>
        <p:nvSpPr>
          <p:cNvPr id="30" name="Rectangle 29">
            <a:extLst>
              <a:ext uri="{FF2B5EF4-FFF2-40B4-BE49-F238E27FC236}">
                <a16:creationId xmlns:a16="http://schemas.microsoft.com/office/drawing/2014/main" id="{37FAEEF9-51BD-7547-9D28-C4D1709E8B36}"/>
              </a:ext>
            </a:extLst>
          </p:cNvPr>
          <p:cNvSpPr/>
          <p:nvPr userDrawn="1"/>
        </p:nvSpPr>
        <p:spPr>
          <a:xfrm>
            <a:off x="624419" y="5075656"/>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6</a:t>
            </a:r>
          </a:p>
        </p:txBody>
      </p:sp>
      <p:sp>
        <p:nvSpPr>
          <p:cNvPr id="31" name="Rectangle 30">
            <a:extLst>
              <a:ext uri="{FF2B5EF4-FFF2-40B4-BE49-F238E27FC236}">
                <a16:creationId xmlns:a16="http://schemas.microsoft.com/office/drawing/2014/main" id="{9B5306E0-61DD-104F-93DD-9C840B7CDCA6}"/>
              </a:ext>
            </a:extLst>
          </p:cNvPr>
          <p:cNvSpPr/>
          <p:nvPr userDrawn="1"/>
        </p:nvSpPr>
        <p:spPr>
          <a:xfrm>
            <a:off x="624419" y="5713219"/>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7</a:t>
            </a:r>
          </a:p>
        </p:txBody>
      </p:sp>
    </p:spTree>
    <p:extLst>
      <p:ext uri="{BB962C8B-B14F-4D97-AF65-F5344CB8AC3E}">
        <p14:creationId xmlns:p14="http://schemas.microsoft.com/office/powerpoint/2010/main" val="288093933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TOC Slide - Main">
    <p:spTree>
      <p:nvGrpSpPr>
        <p:cNvPr id="1" name=""/>
        <p:cNvGrpSpPr/>
        <p:nvPr/>
      </p:nvGrpSpPr>
      <p:grpSpPr>
        <a:xfrm>
          <a:off x="0" y="0"/>
          <a:ext cx="0" cy="0"/>
          <a:chOff x="0" y="0"/>
          <a:chExt cx="0" cy="0"/>
        </a:xfrm>
      </p:grpSpPr>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2" name="Title 1"/>
          <p:cNvSpPr>
            <a:spLocks noGrp="1"/>
          </p:cNvSpPr>
          <p:nvPr>
            <p:ph type="title" hasCustomPrompt="1"/>
          </p:nvPr>
        </p:nvSpPr>
        <p:spPr>
          <a:xfrm>
            <a:off x="609600" y="2"/>
            <a:ext cx="4286552" cy="1600201"/>
          </a:xfrm>
        </p:spPr>
        <p:txBody>
          <a:bodyPr/>
          <a:lstStyle/>
          <a:p>
            <a:r>
              <a:rPr lang="en-US"/>
              <a:t>Contents</a:t>
            </a:r>
          </a:p>
        </p:txBody>
      </p:sp>
      <p:sp>
        <p:nvSpPr>
          <p:cNvPr id="34" name="Text Placeholder 6"/>
          <p:cNvSpPr>
            <a:spLocks noGrp="1"/>
          </p:cNvSpPr>
          <p:nvPr>
            <p:ph type="body" sz="quarter" idx="11" hasCustomPrompt="1"/>
          </p:nvPr>
        </p:nvSpPr>
        <p:spPr>
          <a:xfrm>
            <a:off x="1311550" y="1849599"/>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37" name="Straight Connector 36"/>
          <p:cNvCxnSpPr/>
          <p:nvPr userDrawn="1"/>
        </p:nvCxnSpPr>
        <p:spPr>
          <a:xfrm>
            <a:off x="1311550" y="23690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8" name="Text Placeholder 6"/>
          <p:cNvSpPr>
            <a:spLocks noGrp="1"/>
          </p:cNvSpPr>
          <p:nvPr>
            <p:ph type="body" sz="quarter" idx="19" hasCustomPrompt="1"/>
          </p:nvPr>
        </p:nvSpPr>
        <p:spPr>
          <a:xfrm>
            <a:off x="1311550" y="24887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0" name="Straight Connector 39"/>
          <p:cNvCxnSpPr/>
          <p:nvPr userDrawn="1"/>
        </p:nvCxnSpPr>
        <p:spPr>
          <a:xfrm>
            <a:off x="1311550" y="30081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2" name="Text Placeholder 6"/>
          <p:cNvSpPr>
            <a:spLocks noGrp="1"/>
          </p:cNvSpPr>
          <p:nvPr>
            <p:ph type="body" sz="quarter" idx="21" hasCustomPrompt="1"/>
          </p:nvPr>
        </p:nvSpPr>
        <p:spPr>
          <a:xfrm>
            <a:off x="1311550" y="313478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4" name="Straight Connector 43"/>
          <p:cNvCxnSpPr/>
          <p:nvPr userDrawn="1"/>
        </p:nvCxnSpPr>
        <p:spPr>
          <a:xfrm>
            <a:off x="1311550" y="3654215"/>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9" name="Text Placeholder 6"/>
          <p:cNvSpPr>
            <a:spLocks noGrp="1"/>
          </p:cNvSpPr>
          <p:nvPr>
            <p:ph type="body" sz="quarter" idx="23" hasCustomPrompt="1"/>
          </p:nvPr>
        </p:nvSpPr>
        <p:spPr>
          <a:xfrm>
            <a:off x="1311550" y="378219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1" name="Straight Connector 50"/>
          <p:cNvCxnSpPr/>
          <p:nvPr userDrawn="1"/>
        </p:nvCxnSpPr>
        <p:spPr>
          <a:xfrm>
            <a:off x="1311550" y="43016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2" name="Text Placeholder 6"/>
          <p:cNvSpPr>
            <a:spLocks noGrp="1"/>
          </p:cNvSpPr>
          <p:nvPr>
            <p:ph type="body" sz="quarter" idx="25" hasCustomPrompt="1"/>
          </p:nvPr>
        </p:nvSpPr>
        <p:spPr>
          <a:xfrm>
            <a:off x="1311550" y="4437911"/>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4" name="Straight Connector 53"/>
          <p:cNvCxnSpPr/>
          <p:nvPr userDrawn="1"/>
        </p:nvCxnSpPr>
        <p:spPr>
          <a:xfrm>
            <a:off x="1311550" y="49573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5" name="Text Placeholder 6"/>
          <p:cNvSpPr>
            <a:spLocks noGrp="1"/>
          </p:cNvSpPr>
          <p:nvPr>
            <p:ph type="body" sz="quarter" idx="27" hasCustomPrompt="1"/>
          </p:nvPr>
        </p:nvSpPr>
        <p:spPr>
          <a:xfrm>
            <a:off x="1311550" y="5085323"/>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7" name="Straight Connector 56"/>
          <p:cNvCxnSpPr/>
          <p:nvPr userDrawn="1"/>
        </p:nvCxnSpPr>
        <p:spPr>
          <a:xfrm>
            <a:off x="1311550" y="560475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8" name="Text Placeholder 6"/>
          <p:cNvSpPr>
            <a:spLocks noGrp="1"/>
          </p:cNvSpPr>
          <p:nvPr>
            <p:ph type="body" sz="quarter" idx="29" hasCustomPrompt="1"/>
          </p:nvPr>
        </p:nvSpPr>
        <p:spPr>
          <a:xfrm>
            <a:off x="1311550" y="5732732"/>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60" name="Straight Connector 59"/>
          <p:cNvCxnSpPr/>
          <p:nvPr userDrawn="1"/>
        </p:nvCxnSpPr>
        <p:spPr>
          <a:xfrm>
            <a:off x="1311550" y="625216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 name="Rectangle 2">
            <a:extLst>
              <a:ext uri="{FF2B5EF4-FFF2-40B4-BE49-F238E27FC236}">
                <a16:creationId xmlns:a16="http://schemas.microsoft.com/office/drawing/2014/main" id="{27146A4F-6A3F-EF4B-929E-5836F6BDE5E3}"/>
              </a:ext>
            </a:extLst>
          </p:cNvPr>
          <p:cNvSpPr/>
          <p:nvPr userDrawn="1"/>
        </p:nvSpPr>
        <p:spPr>
          <a:xfrm>
            <a:off x="624419" y="1854283"/>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1</a:t>
            </a:r>
          </a:p>
        </p:txBody>
      </p:sp>
      <p:sp>
        <p:nvSpPr>
          <p:cNvPr id="26" name="Rectangle 25">
            <a:extLst>
              <a:ext uri="{FF2B5EF4-FFF2-40B4-BE49-F238E27FC236}">
                <a16:creationId xmlns:a16="http://schemas.microsoft.com/office/drawing/2014/main" id="{539E3358-3387-0344-A4E5-7F543009BFF7}"/>
              </a:ext>
            </a:extLst>
          </p:cNvPr>
          <p:cNvSpPr/>
          <p:nvPr userDrawn="1"/>
        </p:nvSpPr>
        <p:spPr>
          <a:xfrm>
            <a:off x="624419" y="249184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2</a:t>
            </a:r>
          </a:p>
        </p:txBody>
      </p:sp>
      <p:sp>
        <p:nvSpPr>
          <p:cNvPr id="27" name="Rectangle 26">
            <a:extLst>
              <a:ext uri="{FF2B5EF4-FFF2-40B4-BE49-F238E27FC236}">
                <a16:creationId xmlns:a16="http://schemas.microsoft.com/office/drawing/2014/main" id="{C386C688-264C-8644-BF91-47516BE962DC}"/>
              </a:ext>
            </a:extLst>
          </p:cNvPr>
          <p:cNvSpPr/>
          <p:nvPr userDrawn="1"/>
        </p:nvSpPr>
        <p:spPr>
          <a:xfrm>
            <a:off x="624419" y="3129408"/>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3</a:t>
            </a:r>
          </a:p>
        </p:txBody>
      </p:sp>
      <p:sp>
        <p:nvSpPr>
          <p:cNvPr id="28" name="Rectangle 27">
            <a:extLst>
              <a:ext uri="{FF2B5EF4-FFF2-40B4-BE49-F238E27FC236}">
                <a16:creationId xmlns:a16="http://schemas.microsoft.com/office/drawing/2014/main" id="{DDA01238-AB3B-E34F-9AEA-F4E521E46353}"/>
              </a:ext>
            </a:extLst>
          </p:cNvPr>
          <p:cNvSpPr/>
          <p:nvPr userDrawn="1"/>
        </p:nvSpPr>
        <p:spPr>
          <a:xfrm>
            <a:off x="624419" y="3766972"/>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4</a:t>
            </a:r>
          </a:p>
        </p:txBody>
      </p:sp>
      <p:sp>
        <p:nvSpPr>
          <p:cNvPr id="29" name="Rectangle 28">
            <a:extLst>
              <a:ext uri="{FF2B5EF4-FFF2-40B4-BE49-F238E27FC236}">
                <a16:creationId xmlns:a16="http://schemas.microsoft.com/office/drawing/2014/main" id="{3964A093-D04E-9548-A592-9ADBD095FB82}"/>
              </a:ext>
            </a:extLst>
          </p:cNvPr>
          <p:cNvSpPr/>
          <p:nvPr userDrawn="1"/>
        </p:nvSpPr>
        <p:spPr>
          <a:xfrm>
            <a:off x="624419" y="4426907"/>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5</a:t>
            </a:r>
          </a:p>
        </p:txBody>
      </p:sp>
      <p:sp>
        <p:nvSpPr>
          <p:cNvPr id="30" name="Rectangle 29">
            <a:extLst>
              <a:ext uri="{FF2B5EF4-FFF2-40B4-BE49-F238E27FC236}">
                <a16:creationId xmlns:a16="http://schemas.microsoft.com/office/drawing/2014/main" id="{37FAEEF9-51BD-7547-9D28-C4D1709E8B36}"/>
              </a:ext>
            </a:extLst>
          </p:cNvPr>
          <p:cNvSpPr/>
          <p:nvPr userDrawn="1"/>
        </p:nvSpPr>
        <p:spPr>
          <a:xfrm>
            <a:off x="624419" y="5075656"/>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6</a:t>
            </a:r>
          </a:p>
        </p:txBody>
      </p:sp>
      <p:sp>
        <p:nvSpPr>
          <p:cNvPr id="31" name="Rectangle 30">
            <a:extLst>
              <a:ext uri="{FF2B5EF4-FFF2-40B4-BE49-F238E27FC236}">
                <a16:creationId xmlns:a16="http://schemas.microsoft.com/office/drawing/2014/main" id="{9B5306E0-61DD-104F-93DD-9C840B7CDCA6}"/>
              </a:ext>
            </a:extLst>
          </p:cNvPr>
          <p:cNvSpPr/>
          <p:nvPr userDrawn="1"/>
        </p:nvSpPr>
        <p:spPr>
          <a:xfrm>
            <a:off x="624419" y="5713219"/>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7</a:t>
            </a:r>
          </a:p>
        </p:txBody>
      </p:sp>
    </p:spTree>
    <p:extLst>
      <p:ext uri="{BB962C8B-B14F-4D97-AF65-F5344CB8AC3E}">
        <p14:creationId xmlns:p14="http://schemas.microsoft.com/office/powerpoint/2010/main" val="9801090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_TOC Slide - Main">
    <p:spTree>
      <p:nvGrpSpPr>
        <p:cNvPr id="1" name=""/>
        <p:cNvGrpSpPr/>
        <p:nvPr/>
      </p:nvGrpSpPr>
      <p:grpSpPr>
        <a:xfrm>
          <a:off x="0" y="0"/>
          <a:ext cx="0" cy="0"/>
          <a:chOff x="0" y="0"/>
          <a:chExt cx="0" cy="0"/>
        </a:xfrm>
      </p:grpSpPr>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2" name="Title 1"/>
          <p:cNvSpPr>
            <a:spLocks noGrp="1"/>
          </p:cNvSpPr>
          <p:nvPr>
            <p:ph type="title" hasCustomPrompt="1"/>
          </p:nvPr>
        </p:nvSpPr>
        <p:spPr>
          <a:xfrm>
            <a:off x="609600" y="2"/>
            <a:ext cx="4286552" cy="1600201"/>
          </a:xfrm>
        </p:spPr>
        <p:txBody>
          <a:bodyPr/>
          <a:lstStyle/>
          <a:p>
            <a:r>
              <a:rPr lang="en-US"/>
              <a:t>Contents</a:t>
            </a:r>
          </a:p>
        </p:txBody>
      </p:sp>
      <p:sp>
        <p:nvSpPr>
          <p:cNvPr id="34" name="Text Placeholder 6"/>
          <p:cNvSpPr>
            <a:spLocks noGrp="1"/>
          </p:cNvSpPr>
          <p:nvPr>
            <p:ph type="body" sz="quarter" idx="11" hasCustomPrompt="1"/>
          </p:nvPr>
        </p:nvSpPr>
        <p:spPr>
          <a:xfrm>
            <a:off x="1311550" y="1849599"/>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37" name="Straight Connector 36"/>
          <p:cNvCxnSpPr/>
          <p:nvPr userDrawn="1"/>
        </p:nvCxnSpPr>
        <p:spPr>
          <a:xfrm>
            <a:off x="1311550" y="23690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8" name="Text Placeholder 6"/>
          <p:cNvSpPr>
            <a:spLocks noGrp="1"/>
          </p:cNvSpPr>
          <p:nvPr>
            <p:ph type="body" sz="quarter" idx="19" hasCustomPrompt="1"/>
          </p:nvPr>
        </p:nvSpPr>
        <p:spPr>
          <a:xfrm>
            <a:off x="1311550" y="24887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0" name="Straight Connector 39"/>
          <p:cNvCxnSpPr/>
          <p:nvPr userDrawn="1"/>
        </p:nvCxnSpPr>
        <p:spPr>
          <a:xfrm>
            <a:off x="1311550" y="30081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2" name="Text Placeholder 6"/>
          <p:cNvSpPr>
            <a:spLocks noGrp="1"/>
          </p:cNvSpPr>
          <p:nvPr>
            <p:ph type="body" sz="quarter" idx="21" hasCustomPrompt="1"/>
          </p:nvPr>
        </p:nvSpPr>
        <p:spPr>
          <a:xfrm>
            <a:off x="1311550" y="313478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4" name="Straight Connector 43"/>
          <p:cNvCxnSpPr/>
          <p:nvPr userDrawn="1"/>
        </p:nvCxnSpPr>
        <p:spPr>
          <a:xfrm>
            <a:off x="1311550" y="3654215"/>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9" name="Text Placeholder 6"/>
          <p:cNvSpPr>
            <a:spLocks noGrp="1"/>
          </p:cNvSpPr>
          <p:nvPr>
            <p:ph type="body" sz="quarter" idx="23" hasCustomPrompt="1"/>
          </p:nvPr>
        </p:nvSpPr>
        <p:spPr>
          <a:xfrm>
            <a:off x="1311550" y="378219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1" name="Straight Connector 50"/>
          <p:cNvCxnSpPr/>
          <p:nvPr userDrawn="1"/>
        </p:nvCxnSpPr>
        <p:spPr>
          <a:xfrm>
            <a:off x="1311550" y="43016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2" name="Text Placeholder 6"/>
          <p:cNvSpPr>
            <a:spLocks noGrp="1"/>
          </p:cNvSpPr>
          <p:nvPr>
            <p:ph type="body" sz="quarter" idx="25" hasCustomPrompt="1"/>
          </p:nvPr>
        </p:nvSpPr>
        <p:spPr>
          <a:xfrm>
            <a:off x="1311550" y="44379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4" name="Straight Connector 53"/>
          <p:cNvCxnSpPr/>
          <p:nvPr userDrawn="1"/>
        </p:nvCxnSpPr>
        <p:spPr>
          <a:xfrm>
            <a:off x="1311550" y="49573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5" name="Text Placeholder 6"/>
          <p:cNvSpPr>
            <a:spLocks noGrp="1"/>
          </p:cNvSpPr>
          <p:nvPr>
            <p:ph type="body" sz="quarter" idx="27" hasCustomPrompt="1"/>
          </p:nvPr>
        </p:nvSpPr>
        <p:spPr>
          <a:xfrm>
            <a:off x="1311550" y="5085323"/>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7" name="Straight Connector 56"/>
          <p:cNvCxnSpPr/>
          <p:nvPr userDrawn="1"/>
        </p:nvCxnSpPr>
        <p:spPr>
          <a:xfrm>
            <a:off x="1311550" y="560475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8" name="Text Placeholder 6"/>
          <p:cNvSpPr>
            <a:spLocks noGrp="1"/>
          </p:cNvSpPr>
          <p:nvPr>
            <p:ph type="body" sz="quarter" idx="29" hasCustomPrompt="1"/>
          </p:nvPr>
        </p:nvSpPr>
        <p:spPr>
          <a:xfrm>
            <a:off x="1311550" y="5732732"/>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60" name="Straight Connector 59"/>
          <p:cNvCxnSpPr/>
          <p:nvPr userDrawn="1"/>
        </p:nvCxnSpPr>
        <p:spPr>
          <a:xfrm>
            <a:off x="1311550" y="625216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 name="Rectangle 2">
            <a:extLst>
              <a:ext uri="{FF2B5EF4-FFF2-40B4-BE49-F238E27FC236}">
                <a16:creationId xmlns:a16="http://schemas.microsoft.com/office/drawing/2014/main" id="{27146A4F-6A3F-EF4B-929E-5836F6BDE5E3}"/>
              </a:ext>
            </a:extLst>
          </p:cNvPr>
          <p:cNvSpPr/>
          <p:nvPr userDrawn="1"/>
        </p:nvSpPr>
        <p:spPr>
          <a:xfrm>
            <a:off x="624419" y="1854283"/>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1</a:t>
            </a:r>
          </a:p>
        </p:txBody>
      </p:sp>
      <p:sp>
        <p:nvSpPr>
          <p:cNvPr id="26" name="Rectangle 25">
            <a:extLst>
              <a:ext uri="{FF2B5EF4-FFF2-40B4-BE49-F238E27FC236}">
                <a16:creationId xmlns:a16="http://schemas.microsoft.com/office/drawing/2014/main" id="{539E3358-3387-0344-A4E5-7F543009BFF7}"/>
              </a:ext>
            </a:extLst>
          </p:cNvPr>
          <p:cNvSpPr/>
          <p:nvPr userDrawn="1"/>
        </p:nvSpPr>
        <p:spPr>
          <a:xfrm>
            <a:off x="624419" y="249184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2</a:t>
            </a:r>
          </a:p>
        </p:txBody>
      </p:sp>
      <p:sp>
        <p:nvSpPr>
          <p:cNvPr id="27" name="Rectangle 26">
            <a:extLst>
              <a:ext uri="{FF2B5EF4-FFF2-40B4-BE49-F238E27FC236}">
                <a16:creationId xmlns:a16="http://schemas.microsoft.com/office/drawing/2014/main" id="{C386C688-264C-8644-BF91-47516BE962DC}"/>
              </a:ext>
            </a:extLst>
          </p:cNvPr>
          <p:cNvSpPr/>
          <p:nvPr userDrawn="1"/>
        </p:nvSpPr>
        <p:spPr>
          <a:xfrm>
            <a:off x="624419" y="3129408"/>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3</a:t>
            </a:r>
          </a:p>
        </p:txBody>
      </p:sp>
      <p:sp>
        <p:nvSpPr>
          <p:cNvPr id="28" name="Rectangle 27">
            <a:extLst>
              <a:ext uri="{FF2B5EF4-FFF2-40B4-BE49-F238E27FC236}">
                <a16:creationId xmlns:a16="http://schemas.microsoft.com/office/drawing/2014/main" id="{DDA01238-AB3B-E34F-9AEA-F4E521E46353}"/>
              </a:ext>
            </a:extLst>
          </p:cNvPr>
          <p:cNvSpPr/>
          <p:nvPr userDrawn="1"/>
        </p:nvSpPr>
        <p:spPr>
          <a:xfrm>
            <a:off x="624419" y="3766972"/>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4</a:t>
            </a:r>
          </a:p>
        </p:txBody>
      </p:sp>
      <p:sp>
        <p:nvSpPr>
          <p:cNvPr id="29" name="Rectangle 28">
            <a:extLst>
              <a:ext uri="{FF2B5EF4-FFF2-40B4-BE49-F238E27FC236}">
                <a16:creationId xmlns:a16="http://schemas.microsoft.com/office/drawing/2014/main" id="{3964A093-D04E-9548-A592-9ADBD095FB82}"/>
              </a:ext>
            </a:extLst>
          </p:cNvPr>
          <p:cNvSpPr/>
          <p:nvPr userDrawn="1"/>
        </p:nvSpPr>
        <p:spPr>
          <a:xfrm>
            <a:off x="624419" y="442690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5</a:t>
            </a:r>
          </a:p>
        </p:txBody>
      </p:sp>
      <p:sp>
        <p:nvSpPr>
          <p:cNvPr id="30" name="Rectangle 29">
            <a:extLst>
              <a:ext uri="{FF2B5EF4-FFF2-40B4-BE49-F238E27FC236}">
                <a16:creationId xmlns:a16="http://schemas.microsoft.com/office/drawing/2014/main" id="{37FAEEF9-51BD-7547-9D28-C4D1709E8B36}"/>
              </a:ext>
            </a:extLst>
          </p:cNvPr>
          <p:cNvSpPr/>
          <p:nvPr userDrawn="1"/>
        </p:nvSpPr>
        <p:spPr>
          <a:xfrm>
            <a:off x="624419" y="5075656"/>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6</a:t>
            </a:r>
          </a:p>
        </p:txBody>
      </p:sp>
      <p:sp>
        <p:nvSpPr>
          <p:cNvPr id="31" name="Rectangle 30">
            <a:extLst>
              <a:ext uri="{FF2B5EF4-FFF2-40B4-BE49-F238E27FC236}">
                <a16:creationId xmlns:a16="http://schemas.microsoft.com/office/drawing/2014/main" id="{9B5306E0-61DD-104F-93DD-9C840B7CDCA6}"/>
              </a:ext>
            </a:extLst>
          </p:cNvPr>
          <p:cNvSpPr/>
          <p:nvPr userDrawn="1"/>
        </p:nvSpPr>
        <p:spPr>
          <a:xfrm>
            <a:off x="624419" y="5713219"/>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7</a:t>
            </a:r>
          </a:p>
        </p:txBody>
      </p:sp>
    </p:spTree>
    <p:extLst>
      <p:ext uri="{BB962C8B-B14F-4D97-AF65-F5344CB8AC3E}">
        <p14:creationId xmlns:p14="http://schemas.microsoft.com/office/powerpoint/2010/main" val="3504259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D07A7-432F-AA9B-7ED6-0AAE95A5C4F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643284-8EA2-6914-60CF-4DB8355C88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455E418-846F-C9AA-825D-01C02BBB3C29}"/>
              </a:ext>
            </a:extLst>
          </p:cNvPr>
          <p:cNvSpPr>
            <a:spLocks noGrp="1"/>
          </p:cNvSpPr>
          <p:nvPr>
            <p:ph type="dt" sz="half" idx="10"/>
          </p:nvPr>
        </p:nvSpPr>
        <p:spPr/>
        <p:txBody>
          <a:bodyPr/>
          <a:lstStyle/>
          <a:p>
            <a:fld id="{35CA4D58-9274-4B0C-8CD8-38ABCA5550AB}" type="datetimeFigureOut">
              <a:rPr lang="en-US" smtClean="0"/>
              <a:t>2/9/2023</a:t>
            </a:fld>
            <a:endParaRPr lang="en-US"/>
          </a:p>
        </p:txBody>
      </p:sp>
      <p:sp>
        <p:nvSpPr>
          <p:cNvPr id="5" name="Footer Placeholder 4">
            <a:extLst>
              <a:ext uri="{FF2B5EF4-FFF2-40B4-BE49-F238E27FC236}">
                <a16:creationId xmlns:a16="http://schemas.microsoft.com/office/drawing/2014/main" id="{69631D22-8BF3-FC5D-7E29-A0388C22B8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92C6F3-4084-097D-C172-EB24961DBC58}"/>
              </a:ext>
            </a:extLst>
          </p:cNvPr>
          <p:cNvSpPr>
            <a:spLocks noGrp="1"/>
          </p:cNvSpPr>
          <p:nvPr>
            <p:ph type="sldNum" sz="quarter" idx="12"/>
          </p:nvPr>
        </p:nvSpPr>
        <p:spPr/>
        <p:txBody>
          <a:bodyPr/>
          <a:lstStyle/>
          <a:p>
            <a:fld id="{A7F9B8BE-CFDB-4E2E-AE88-CD93130107C2}" type="slidenum">
              <a:rPr lang="en-US" smtClean="0"/>
              <a:t>‹#›</a:t>
            </a:fld>
            <a:endParaRPr lang="en-US"/>
          </a:p>
        </p:txBody>
      </p:sp>
    </p:spTree>
    <p:extLst>
      <p:ext uri="{BB962C8B-B14F-4D97-AF65-F5344CB8AC3E}">
        <p14:creationId xmlns:p14="http://schemas.microsoft.com/office/powerpoint/2010/main" val="269111288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7_TOC Slide - Main">
    <p:spTree>
      <p:nvGrpSpPr>
        <p:cNvPr id="1" name=""/>
        <p:cNvGrpSpPr/>
        <p:nvPr/>
      </p:nvGrpSpPr>
      <p:grpSpPr>
        <a:xfrm>
          <a:off x="0" y="0"/>
          <a:ext cx="0" cy="0"/>
          <a:chOff x="0" y="0"/>
          <a:chExt cx="0" cy="0"/>
        </a:xfrm>
      </p:grpSpPr>
      <p:sp>
        <p:nvSpPr>
          <p:cNvPr id="4" name="TextBox 3"/>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2" name="Title 1"/>
          <p:cNvSpPr>
            <a:spLocks noGrp="1"/>
          </p:cNvSpPr>
          <p:nvPr>
            <p:ph type="title" hasCustomPrompt="1"/>
          </p:nvPr>
        </p:nvSpPr>
        <p:spPr>
          <a:xfrm>
            <a:off x="609600" y="2"/>
            <a:ext cx="4286552" cy="1600201"/>
          </a:xfrm>
        </p:spPr>
        <p:txBody>
          <a:bodyPr/>
          <a:lstStyle/>
          <a:p>
            <a:r>
              <a:rPr lang="en-US"/>
              <a:t>Contents</a:t>
            </a:r>
          </a:p>
        </p:txBody>
      </p:sp>
      <p:sp>
        <p:nvSpPr>
          <p:cNvPr id="34" name="Text Placeholder 6"/>
          <p:cNvSpPr>
            <a:spLocks noGrp="1"/>
          </p:cNvSpPr>
          <p:nvPr>
            <p:ph type="body" sz="quarter" idx="11" hasCustomPrompt="1"/>
          </p:nvPr>
        </p:nvSpPr>
        <p:spPr>
          <a:xfrm>
            <a:off x="1311550" y="1849599"/>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37" name="Straight Connector 36"/>
          <p:cNvCxnSpPr/>
          <p:nvPr userDrawn="1"/>
        </p:nvCxnSpPr>
        <p:spPr>
          <a:xfrm>
            <a:off x="1311550" y="23690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8" name="Text Placeholder 6"/>
          <p:cNvSpPr>
            <a:spLocks noGrp="1"/>
          </p:cNvSpPr>
          <p:nvPr>
            <p:ph type="body" sz="quarter" idx="19" hasCustomPrompt="1"/>
          </p:nvPr>
        </p:nvSpPr>
        <p:spPr>
          <a:xfrm>
            <a:off x="1311550" y="24887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0" name="Straight Connector 39"/>
          <p:cNvCxnSpPr/>
          <p:nvPr userDrawn="1"/>
        </p:nvCxnSpPr>
        <p:spPr>
          <a:xfrm>
            <a:off x="1311550" y="30081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2" name="Text Placeholder 6"/>
          <p:cNvSpPr>
            <a:spLocks noGrp="1"/>
          </p:cNvSpPr>
          <p:nvPr>
            <p:ph type="body" sz="quarter" idx="21" hasCustomPrompt="1"/>
          </p:nvPr>
        </p:nvSpPr>
        <p:spPr>
          <a:xfrm>
            <a:off x="1311550" y="313478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44" name="Straight Connector 43"/>
          <p:cNvCxnSpPr/>
          <p:nvPr userDrawn="1"/>
        </p:nvCxnSpPr>
        <p:spPr>
          <a:xfrm>
            <a:off x="1311550" y="3654215"/>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9" name="Text Placeholder 6"/>
          <p:cNvSpPr>
            <a:spLocks noGrp="1"/>
          </p:cNvSpPr>
          <p:nvPr>
            <p:ph type="body" sz="quarter" idx="23" hasCustomPrompt="1"/>
          </p:nvPr>
        </p:nvSpPr>
        <p:spPr>
          <a:xfrm>
            <a:off x="1311550" y="3782197"/>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1" name="Straight Connector 50"/>
          <p:cNvCxnSpPr/>
          <p:nvPr userDrawn="1"/>
        </p:nvCxnSpPr>
        <p:spPr>
          <a:xfrm>
            <a:off x="1311550" y="4301627"/>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2" name="Text Placeholder 6"/>
          <p:cNvSpPr>
            <a:spLocks noGrp="1"/>
          </p:cNvSpPr>
          <p:nvPr>
            <p:ph type="body" sz="quarter" idx="25" hasCustomPrompt="1"/>
          </p:nvPr>
        </p:nvSpPr>
        <p:spPr>
          <a:xfrm>
            <a:off x="1311550" y="4437911"/>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4" name="Straight Connector 53"/>
          <p:cNvCxnSpPr/>
          <p:nvPr userDrawn="1"/>
        </p:nvCxnSpPr>
        <p:spPr>
          <a:xfrm>
            <a:off x="1311550" y="4957339"/>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5" name="Text Placeholder 6"/>
          <p:cNvSpPr>
            <a:spLocks noGrp="1"/>
          </p:cNvSpPr>
          <p:nvPr>
            <p:ph type="body" sz="quarter" idx="27" hasCustomPrompt="1"/>
          </p:nvPr>
        </p:nvSpPr>
        <p:spPr>
          <a:xfrm>
            <a:off x="1311550" y="5085323"/>
            <a:ext cx="6886537" cy="519429"/>
          </a:xfrm>
          <a:prstGeom prst="rect">
            <a:avLst/>
          </a:prstGeom>
        </p:spPr>
        <p:txBody>
          <a:bodyPr vert="horz" wrap="none" lIns="0" tIns="0" rIns="0" bIns="0" anchor="ctr" anchorCtr="0"/>
          <a:lstStyle>
            <a:lvl1pPr marL="0" indent="0">
              <a:buNone/>
              <a:defRPr sz="2667" b="1">
                <a:solidFill>
                  <a:schemeClr val="bg1">
                    <a:lumMod val="65000"/>
                  </a:schemeClr>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57" name="Straight Connector 56"/>
          <p:cNvCxnSpPr/>
          <p:nvPr userDrawn="1"/>
        </p:nvCxnSpPr>
        <p:spPr>
          <a:xfrm>
            <a:off x="1311550" y="560475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58" name="Text Placeholder 6"/>
          <p:cNvSpPr>
            <a:spLocks noGrp="1"/>
          </p:cNvSpPr>
          <p:nvPr>
            <p:ph type="body" sz="quarter" idx="29" hasCustomPrompt="1"/>
          </p:nvPr>
        </p:nvSpPr>
        <p:spPr>
          <a:xfrm>
            <a:off x="1311550" y="5732732"/>
            <a:ext cx="6886537" cy="519429"/>
          </a:xfrm>
          <a:prstGeom prst="rect">
            <a:avLst/>
          </a:prstGeom>
        </p:spPr>
        <p:txBody>
          <a:bodyPr vert="horz" wrap="none" lIns="0" tIns="0" rIns="0" bIns="0" anchor="ctr" anchorCtr="0"/>
          <a:lstStyle>
            <a:lvl1pPr marL="0" indent="0">
              <a:buNone/>
              <a:defRPr sz="2667" b="1">
                <a:solidFill>
                  <a:srgbClr val="333333"/>
                </a:solidFill>
              </a:defRPr>
            </a:lvl1pPr>
            <a:lvl2pPr marL="609570" indent="0">
              <a:buNone/>
              <a:defRPr sz="3200"/>
            </a:lvl2pPr>
            <a:lvl3pPr marL="1219140" indent="0">
              <a:buNone/>
              <a:defRPr sz="3200"/>
            </a:lvl3pPr>
            <a:lvl4pPr marL="1828709" indent="0">
              <a:buNone/>
              <a:defRPr sz="3200"/>
            </a:lvl4pPr>
            <a:lvl5pPr marL="2438278" indent="0">
              <a:buNone/>
              <a:defRPr sz="3200"/>
            </a:lvl5pPr>
          </a:lstStyle>
          <a:p>
            <a:pPr lvl="0"/>
            <a:r>
              <a:rPr lang="en-US"/>
              <a:t>Section Name</a:t>
            </a:r>
          </a:p>
        </p:txBody>
      </p:sp>
      <p:cxnSp>
        <p:nvCxnSpPr>
          <p:cNvPr id="60" name="Straight Connector 59"/>
          <p:cNvCxnSpPr/>
          <p:nvPr userDrawn="1"/>
        </p:nvCxnSpPr>
        <p:spPr>
          <a:xfrm>
            <a:off x="1311550" y="6252161"/>
            <a:ext cx="6886537" cy="9368"/>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 name="Rectangle 2">
            <a:extLst>
              <a:ext uri="{FF2B5EF4-FFF2-40B4-BE49-F238E27FC236}">
                <a16:creationId xmlns:a16="http://schemas.microsoft.com/office/drawing/2014/main" id="{27146A4F-6A3F-EF4B-929E-5836F6BDE5E3}"/>
              </a:ext>
            </a:extLst>
          </p:cNvPr>
          <p:cNvSpPr/>
          <p:nvPr userDrawn="1"/>
        </p:nvSpPr>
        <p:spPr>
          <a:xfrm>
            <a:off x="624419" y="1854283"/>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1</a:t>
            </a:r>
          </a:p>
        </p:txBody>
      </p:sp>
      <p:sp>
        <p:nvSpPr>
          <p:cNvPr id="26" name="Rectangle 25">
            <a:extLst>
              <a:ext uri="{FF2B5EF4-FFF2-40B4-BE49-F238E27FC236}">
                <a16:creationId xmlns:a16="http://schemas.microsoft.com/office/drawing/2014/main" id="{539E3358-3387-0344-A4E5-7F543009BFF7}"/>
              </a:ext>
            </a:extLst>
          </p:cNvPr>
          <p:cNvSpPr/>
          <p:nvPr userDrawn="1"/>
        </p:nvSpPr>
        <p:spPr>
          <a:xfrm>
            <a:off x="624419" y="249184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2</a:t>
            </a:r>
          </a:p>
        </p:txBody>
      </p:sp>
      <p:sp>
        <p:nvSpPr>
          <p:cNvPr id="27" name="Rectangle 26">
            <a:extLst>
              <a:ext uri="{FF2B5EF4-FFF2-40B4-BE49-F238E27FC236}">
                <a16:creationId xmlns:a16="http://schemas.microsoft.com/office/drawing/2014/main" id="{C386C688-264C-8644-BF91-47516BE962DC}"/>
              </a:ext>
            </a:extLst>
          </p:cNvPr>
          <p:cNvSpPr/>
          <p:nvPr userDrawn="1"/>
        </p:nvSpPr>
        <p:spPr>
          <a:xfrm>
            <a:off x="624419" y="3129408"/>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3</a:t>
            </a:r>
          </a:p>
        </p:txBody>
      </p:sp>
      <p:sp>
        <p:nvSpPr>
          <p:cNvPr id="28" name="Rectangle 27">
            <a:extLst>
              <a:ext uri="{FF2B5EF4-FFF2-40B4-BE49-F238E27FC236}">
                <a16:creationId xmlns:a16="http://schemas.microsoft.com/office/drawing/2014/main" id="{DDA01238-AB3B-E34F-9AEA-F4E521E46353}"/>
              </a:ext>
            </a:extLst>
          </p:cNvPr>
          <p:cNvSpPr/>
          <p:nvPr userDrawn="1"/>
        </p:nvSpPr>
        <p:spPr>
          <a:xfrm>
            <a:off x="624419" y="3766972"/>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4</a:t>
            </a:r>
          </a:p>
        </p:txBody>
      </p:sp>
      <p:sp>
        <p:nvSpPr>
          <p:cNvPr id="29" name="Rectangle 28">
            <a:extLst>
              <a:ext uri="{FF2B5EF4-FFF2-40B4-BE49-F238E27FC236}">
                <a16:creationId xmlns:a16="http://schemas.microsoft.com/office/drawing/2014/main" id="{3964A093-D04E-9548-A592-9ADBD095FB82}"/>
              </a:ext>
            </a:extLst>
          </p:cNvPr>
          <p:cNvSpPr/>
          <p:nvPr userDrawn="1"/>
        </p:nvSpPr>
        <p:spPr>
          <a:xfrm>
            <a:off x="624419" y="4426907"/>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5</a:t>
            </a:r>
          </a:p>
        </p:txBody>
      </p:sp>
      <p:sp>
        <p:nvSpPr>
          <p:cNvPr id="30" name="Rectangle 29">
            <a:extLst>
              <a:ext uri="{FF2B5EF4-FFF2-40B4-BE49-F238E27FC236}">
                <a16:creationId xmlns:a16="http://schemas.microsoft.com/office/drawing/2014/main" id="{37FAEEF9-51BD-7547-9D28-C4D1709E8B36}"/>
              </a:ext>
            </a:extLst>
          </p:cNvPr>
          <p:cNvSpPr/>
          <p:nvPr userDrawn="1"/>
        </p:nvSpPr>
        <p:spPr>
          <a:xfrm>
            <a:off x="624419" y="5075656"/>
            <a:ext cx="575431" cy="51942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6</a:t>
            </a:r>
          </a:p>
        </p:txBody>
      </p:sp>
      <p:sp>
        <p:nvSpPr>
          <p:cNvPr id="31" name="Rectangle 30">
            <a:extLst>
              <a:ext uri="{FF2B5EF4-FFF2-40B4-BE49-F238E27FC236}">
                <a16:creationId xmlns:a16="http://schemas.microsoft.com/office/drawing/2014/main" id="{9B5306E0-61DD-104F-93DD-9C840B7CDCA6}"/>
              </a:ext>
            </a:extLst>
          </p:cNvPr>
          <p:cNvSpPr/>
          <p:nvPr userDrawn="1"/>
        </p:nvSpPr>
        <p:spPr>
          <a:xfrm>
            <a:off x="624419" y="5713219"/>
            <a:ext cx="575431" cy="519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b="1"/>
              <a:t>7</a:t>
            </a:r>
          </a:p>
        </p:txBody>
      </p:sp>
    </p:spTree>
    <p:extLst>
      <p:ext uri="{BB962C8B-B14F-4D97-AF65-F5344CB8AC3E}">
        <p14:creationId xmlns:p14="http://schemas.microsoft.com/office/powerpoint/2010/main" val="273271431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ransition Slide - White">
    <p:spTree>
      <p:nvGrpSpPr>
        <p:cNvPr id="1" name=""/>
        <p:cNvGrpSpPr/>
        <p:nvPr/>
      </p:nvGrpSpPr>
      <p:grpSpPr>
        <a:xfrm>
          <a:off x="0" y="0"/>
          <a:ext cx="0" cy="0"/>
          <a:chOff x="0" y="0"/>
          <a:chExt cx="0" cy="0"/>
        </a:xfrm>
      </p:grpSpPr>
      <p:sp>
        <p:nvSpPr>
          <p:cNvPr id="3" name="Text Placeholder 7"/>
          <p:cNvSpPr>
            <a:spLocks noGrp="1"/>
          </p:cNvSpPr>
          <p:nvPr>
            <p:ph type="body" sz="quarter" idx="10" hasCustomPrompt="1"/>
          </p:nvPr>
        </p:nvSpPr>
        <p:spPr>
          <a:xfrm>
            <a:off x="623272" y="1669356"/>
            <a:ext cx="5269528" cy="1797768"/>
          </a:xfrm>
        </p:spPr>
        <p:txBody>
          <a:bodyPr anchor="b" anchorCtr="0">
            <a:noAutofit/>
          </a:bodyPr>
          <a:lstStyle>
            <a:lvl1pPr marL="0" indent="0">
              <a:buNone/>
              <a:defRPr sz="4000"/>
            </a:lvl1pPr>
          </a:lstStyle>
          <a:p>
            <a:pPr lvl="0"/>
            <a:r>
              <a:rPr lang="en-US"/>
              <a:t>Transition Slide Title</a:t>
            </a:r>
          </a:p>
        </p:txBody>
      </p:sp>
      <p:cxnSp>
        <p:nvCxnSpPr>
          <p:cNvPr id="4" name="Straight Connector 3"/>
          <p:cNvCxnSpPr/>
          <p:nvPr userDrawn="1"/>
        </p:nvCxnSpPr>
        <p:spPr>
          <a:xfrm>
            <a:off x="760447" y="3707711"/>
            <a:ext cx="6099972" cy="0"/>
          </a:xfrm>
          <a:prstGeom prst="line">
            <a:avLst/>
          </a:prstGeom>
          <a:ln w="28575"/>
          <a:effectLst/>
        </p:spPr>
        <p:style>
          <a:lnRef idx="2">
            <a:schemeClr val="accent1"/>
          </a:lnRef>
          <a:fillRef idx="0">
            <a:schemeClr val="accent1"/>
          </a:fillRef>
          <a:effectRef idx="1">
            <a:schemeClr val="accent1"/>
          </a:effectRef>
          <a:fontRef idx="minor">
            <a:schemeClr val="tx1"/>
          </a:fontRef>
        </p:style>
      </p:cxnSp>
      <p:sp>
        <p:nvSpPr>
          <p:cNvPr id="5" name="Text Placeholder 14"/>
          <p:cNvSpPr>
            <a:spLocks noGrp="1"/>
          </p:cNvSpPr>
          <p:nvPr>
            <p:ph type="body" sz="quarter" idx="11" hasCustomPrompt="1"/>
          </p:nvPr>
        </p:nvSpPr>
        <p:spPr>
          <a:xfrm>
            <a:off x="623273" y="3948646"/>
            <a:ext cx="5270283" cy="1468735"/>
          </a:xfrm>
        </p:spPr>
        <p:txBody>
          <a:bodyPr>
            <a:noAutofit/>
          </a:bodyPr>
          <a:lstStyle>
            <a:lvl1pPr marL="0" indent="0">
              <a:spcBef>
                <a:spcPts val="533"/>
              </a:spcBef>
              <a:buNone/>
              <a:defRPr sz="2400" baseline="0"/>
            </a:lvl1pPr>
            <a:lvl2pPr marL="609570" indent="0">
              <a:buNone/>
              <a:defRPr/>
            </a:lvl2pPr>
            <a:lvl3pPr marL="1219140" indent="0">
              <a:buNone/>
              <a:defRPr/>
            </a:lvl3pPr>
            <a:lvl4pPr marL="1828709" indent="0">
              <a:buNone/>
              <a:defRPr/>
            </a:lvl4pPr>
            <a:lvl5pPr marL="2438278" indent="0">
              <a:buNone/>
              <a:defRPr/>
            </a:lvl5pPr>
          </a:lstStyle>
          <a:p>
            <a:pPr lvl="0"/>
            <a:r>
              <a:rPr lang="en-US"/>
              <a:t>Subtitle or additional text</a:t>
            </a:r>
          </a:p>
        </p:txBody>
      </p:sp>
    </p:spTree>
    <p:extLst>
      <p:ext uri="{BB962C8B-B14F-4D97-AF65-F5344CB8AC3E}">
        <p14:creationId xmlns:p14="http://schemas.microsoft.com/office/powerpoint/2010/main" val="305896647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ransition Slide - Blue">
    <p:spTree>
      <p:nvGrpSpPr>
        <p:cNvPr id="1" name=""/>
        <p:cNvGrpSpPr/>
        <p:nvPr/>
      </p:nvGrpSpPr>
      <p:grpSpPr>
        <a:xfrm>
          <a:off x="0" y="0"/>
          <a:ext cx="0" cy="0"/>
          <a:chOff x="0" y="0"/>
          <a:chExt cx="0" cy="0"/>
        </a:xfrm>
      </p:grpSpPr>
      <p:sp>
        <p:nvSpPr>
          <p:cNvPr id="6" name="Rectangle 5"/>
          <p:cNvSpPr/>
          <p:nvPr userDrawn="1"/>
        </p:nvSpPr>
        <p:spPr>
          <a:xfrm>
            <a:off x="0"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 name="Text Placeholder 7"/>
          <p:cNvSpPr>
            <a:spLocks noGrp="1"/>
          </p:cNvSpPr>
          <p:nvPr>
            <p:ph type="body" sz="quarter" idx="10" hasCustomPrompt="1"/>
          </p:nvPr>
        </p:nvSpPr>
        <p:spPr>
          <a:xfrm>
            <a:off x="623272" y="1669356"/>
            <a:ext cx="5269528" cy="1797768"/>
          </a:xfrm>
        </p:spPr>
        <p:txBody>
          <a:bodyPr anchor="b" anchorCtr="0">
            <a:noAutofit/>
          </a:bodyPr>
          <a:lstStyle>
            <a:lvl1pPr marL="0" indent="0">
              <a:buNone/>
              <a:defRPr sz="4000">
                <a:solidFill>
                  <a:srgbClr val="FFFFFF"/>
                </a:solidFill>
              </a:defRPr>
            </a:lvl1pPr>
          </a:lstStyle>
          <a:p>
            <a:pPr lvl="0"/>
            <a:r>
              <a:rPr lang="en-US"/>
              <a:t>Transition Slide Title</a:t>
            </a:r>
          </a:p>
        </p:txBody>
      </p:sp>
      <p:cxnSp>
        <p:nvCxnSpPr>
          <p:cNvPr id="4" name="Straight Connector 3"/>
          <p:cNvCxnSpPr/>
          <p:nvPr userDrawn="1"/>
        </p:nvCxnSpPr>
        <p:spPr>
          <a:xfrm>
            <a:off x="760447" y="3707711"/>
            <a:ext cx="6099972" cy="0"/>
          </a:xfrm>
          <a:prstGeom prst="line">
            <a:avLst/>
          </a:prstGeom>
          <a:ln w="28575"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 name="Text Placeholder 14"/>
          <p:cNvSpPr>
            <a:spLocks noGrp="1"/>
          </p:cNvSpPr>
          <p:nvPr>
            <p:ph type="body" sz="quarter" idx="11" hasCustomPrompt="1"/>
          </p:nvPr>
        </p:nvSpPr>
        <p:spPr>
          <a:xfrm>
            <a:off x="623273" y="3948646"/>
            <a:ext cx="5270283" cy="1468735"/>
          </a:xfrm>
        </p:spPr>
        <p:txBody>
          <a:bodyPr>
            <a:noAutofit/>
          </a:bodyPr>
          <a:lstStyle>
            <a:lvl1pPr marL="0" indent="0">
              <a:spcBef>
                <a:spcPts val="533"/>
              </a:spcBef>
              <a:buNone/>
              <a:defRPr sz="2400" baseline="0">
                <a:solidFill>
                  <a:srgbClr val="FFFFFF"/>
                </a:solidFill>
              </a:defRPr>
            </a:lvl1pPr>
            <a:lvl2pPr marL="609570" indent="0">
              <a:buNone/>
              <a:defRPr/>
            </a:lvl2pPr>
            <a:lvl3pPr marL="1219140" indent="0">
              <a:buNone/>
              <a:defRPr/>
            </a:lvl3pPr>
            <a:lvl4pPr marL="1828709" indent="0">
              <a:buNone/>
              <a:defRPr/>
            </a:lvl4pPr>
            <a:lvl5pPr marL="2438278" indent="0">
              <a:buNone/>
              <a:defRPr/>
            </a:lvl5pPr>
          </a:lstStyle>
          <a:p>
            <a:pPr lvl="0"/>
            <a:r>
              <a:rPr lang="en-US"/>
              <a:t>Subtitle or additional text</a:t>
            </a:r>
          </a:p>
        </p:txBody>
      </p:sp>
    </p:spTree>
    <p:extLst>
      <p:ext uri="{BB962C8B-B14F-4D97-AF65-F5344CB8AC3E}">
        <p14:creationId xmlns:p14="http://schemas.microsoft.com/office/powerpoint/2010/main" val="373287046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Key Messaging - Large Photo">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solidFill>
            <a:schemeClr val="bg1">
              <a:lumMod val="95000"/>
            </a:schemeClr>
          </a:solidFill>
        </p:spPr>
        <p:txBody>
          <a:bodyPr/>
          <a:lstStyle>
            <a:lvl1pPr marL="0" indent="0" algn="ctr">
              <a:buNone/>
              <a:defRPr baseline="0"/>
            </a:lvl1pPr>
          </a:lstStyle>
          <a:p>
            <a:r>
              <a:rPr lang="en-US"/>
              <a:t>Insert a large image here</a:t>
            </a:r>
          </a:p>
        </p:txBody>
      </p:sp>
      <p:sp>
        <p:nvSpPr>
          <p:cNvPr id="6" name="Text Placeholder 5"/>
          <p:cNvSpPr>
            <a:spLocks noGrp="1"/>
          </p:cNvSpPr>
          <p:nvPr>
            <p:ph type="body" sz="quarter" idx="11" hasCustomPrompt="1"/>
          </p:nvPr>
        </p:nvSpPr>
        <p:spPr>
          <a:xfrm>
            <a:off x="1" y="2120900"/>
            <a:ext cx="7421039" cy="838200"/>
          </a:xfrm>
          <a:solidFill>
            <a:srgbClr val="000000">
              <a:alpha val="75000"/>
            </a:srgbClr>
          </a:solidFill>
        </p:spPr>
        <p:txBody>
          <a:bodyPr wrap="none" lIns="457200" tIns="0" rIns="457200" bIns="91440" anchor="ctr" anchorCtr="0">
            <a:noAutofit/>
          </a:bodyPr>
          <a:lstStyle>
            <a:lvl1pPr marL="0" indent="0">
              <a:buNone/>
              <a:defRPr sz="4800" baseline="0">
                <a:solidFill>
                  <a:schemeClr val="bg1"/>
                </a:solidFill>
              </a:defRPr>
            </a:lvl1pPr>
            <a:lvl2pPr marL="609570" indent="0">
              <a:buNone/>
              <a:defRPr/>
            </a:lvl2pPr>
            <a:lvl3pPr marL="1219140" indent="0">
              <a:buNone/>
              <a:defRPr/>
            </a:lvl3pPr>
            <a:lvl4pPr marL="1828709" indent="0">
              <a:buNone/>
              <a:defRPr/>
            </a:lvl4pPr>
            <a:lvl5pPr marL="2438278" indent="0">
              <a:buNone/>
              <a:defRPr/>
            </a:lvl5pPr>
          </a:lstStyle>
          <a:p>
            <a:pPr lvl="0"/>
            <a:r>
              <a:rPr lang="en-US"/>
              <a:t>Key Messaging Slide One</a:t>
            </a:r>
          </a:p>
        </p:txBody>
      </p:sp>
      <p:sp>
        <p:nvSpPr>
          <p:cNvPr id="7" name="Text Placeholder 5"/>
          <p:cNvSpPr>
            <a:spLocks noGrp="1"/>
          </p:cNvSpPr>
          <p:nvPr>
            <p:ph type="body" sz="quarter" idx="12" hasCustomPrompt="1"/>
          </p:nvPr>
        </p:nvSpPr>
        <p:spPr>
          <a:xfrm>
            <a:off x="0" y="3042217"/>
            <a:ext cx="4997165" cy="838200"/>
          </a:xfrm>
          <a:solidFill>
            <a:srgbClr val="000000">
              <a:alpha val="75000"/>
            </a:srgbClr>
          </a:solidFill>
        </p:spPr>
        <p:txBody>
          <a:bodyPr wrap="none" lIns="457200" tIns="0" rIns="457200" bIns="91440" anchor="ctr" anchorCtr="0">
            <a:noAutofit/>
          </a:bodyPr>
          <a:lstStyle>
            <a:lvl1pPr marL="0" indent="0">
              <a:buNone/>
              <a:defRPr sz="4800" baseline="0">
                <a:solidFill>
                  <a:schemeClr val="bg1"/>
                </a:solidFill>
              </a:defRPr>
            </a:lvl1pPr>
            <a:lvl2pPr marL="609570" indent="0">
              <a:buNone/>
              <a:defRPr/>
            </a:lvl2pPr>
            <a:lvl3pPr marL="1219140" indent="0">
              <a:buNone/>
              <a:defRPr/>
            </a:lvl3pPr>
            <a:lvl4pPr marL="1828709" indent="0">
              <a:buNone/>
              <a:defRPr/>
            </a:lvl4pPr>
            <a:lvl5pPr marL="2438278" indent="0">
              <a:buNone/>
              <a:defRPr/>
            </a:lvl5pPr>
          </a:lstStyle>
          <a:p>
            <a:pPr lvl="0"/>
            <a:r>
              <a:rPr lang="en-US"/>
              <a:t>Transition Slide</a:t>
            </a:r>
          </a:p>
        </p:txBody>
      </p:sp>
    </p:spTree>
    <p:extLst>
      <p:ext uri="{BB962C8B-B14F-4D97-AF65-F5344CB8AC3E}">
        <p14:creationId xmlns:p14="http://schemas.microsoft.com/office/powerpoint/2010/main" val="264015378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ata Slide - Char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2" y="0"/>
            <a:ext cx="4279652" cy="2265941"/>
          </a:xfrm>
        </p:spPr>
        <p:txBody>
          <a:bodyPr/>
          <a:lstStyle/>
          <a:p>
            <a:r>
              <a:rPr lang="en-US"/>
              <a:t>Data Slide: </a:t>
            </a:r>
            <a:br>
              <a:rPr lang="en-US"/>
            </a:br>
            <a:r>
              <a:rPr lang="en-US"/>
              <a:t>Keep Title Concise</a:t>
            </a:r>
          </a:p>
        </p:txBody>
      </p:sp>
      <p:sp>
        <p:nvSpPr>
          <p:cNvPr id="4" name="Text Placeholder 3"/>
          <p:cNvSpPr>
            <a:spLocks noGrp="1"/>
          </p:cNvSpPr>
          <p:nvPr>
            <p:ph type="body" sz="quarter" idx="10" hasCustomPrompt="1"/>
          </p:nvPr>
        </p:nvSpPr>
        <p:spPr>
          <a:xfrm>
            <a:off x="5437115" y="556686"/>
            <a:ext cx="6359071" cy="1709257"/>
          </a:xfrm>
        </p:spPr>
        <p:txBody>
          <a:bodyPr lIns="0" tIns="0" rIns="0" bIns="0" anchor="ctr" anchorCtr="0">
            <a:noAutofit/>
          </a:bodyPr>
          <a:lstStyle>
            <a:lvl1pPr marL="0" indent="0">
              <a:buNone/>
              <a:defRPr sz="2667"/>
            </a:lvl1pPr>
          </a:lstStyle>
          <a:p>
            <a:pPr lvl="0"/>
            <a:r>
              <a:rPr lang="en-US"/>
              <a:t>Summary or description text about the slide, charts, data go here.</a:t>
            </a:r>
          </a:p>
        </p:txBody>
      </p:sp>
      <p:sp>
        <p:nvSpPr>
          <p:cNvPr id="5" name="Chart Placeholder 6"/>
          <p:cNvSpPr>
            <a:spLocks noGrp="1"/>
          </p:cNvSpPr>
          <p:nvPr>
            <p:ph type="chart" sz="quarter" idx="11" hasCustomPrompt="1"/>
          </p:nvPr>
        </p:nvSpPr>
        <p:spPr>
          <a:xfrm>
            <a:off x="624420" y="2774775"/>
            <a:ext cx="2511385" cy="1914812"/>
          </a:xfrm>
          <a:prstGeom prst="rect">
            <a:avLst/>
          </a:prstGeom>
        </p:spPr>
        <p:txBody>
          <a:bodyPr vert="horz"/>
          <a:lstStyle>
            <a:lvl1pPr marL="0" indent="0">
              <a:buNone/>
              <a:defRPr sz="1600"/>
            </a:lvl1pPr>
          </a:lstStyle>
          <a:p>
            <a:r>
              <a:rPr lang="en-US"/>
              <a:t>Insert Chart</a:t>
            </a:r>
          </a:p>
        </p:txBody>
      </p:sp>
      <p:sp>
        <p:nvSpPr>
          <p:cNvPr id="10" name="Chart Placeholder 6"/>
          <p:cNvSpPr>
            <a:spLocks noGrp="1"/>
          </p:cNvSpPr>
          <p:nvPr>
            <p:ph type="chart" sz="quarter" idx="12" hasCustomPrompt="1"/>
          </p:nvPr>
        </p:nvSpPr>
        <p:spPr>
          <a:xfrm>
            <a:off x="9284801" y="2774775"/>
            <a:ext cx="2511385" cy="1914812"/>
          </a:xfrm>
          <a:prstGeom prst="rect">
            <a:avLst/>
          </a:prstGeom>
        </p:spPr>
        <p:txBody>
          <a:bodyPr vert="horz"/>
          <a:lstStyle>
            <a:lvl1pPr marL="0" indent="0">
              <a:buNone/>
              <a:defRPr sz="1600"/>
            </a:lvl1pPr>
          </a:lstStyle>
          <a:p>
            <a:r>
              <a:rPr lang="en-US"/>
              <a:t>Insert Chart</a:t>
            </a:r>
          </a:p>
        </p:txBody>
      </p:sp>
      <p:sp>
        <p:nvSpPr>
          <p:cNvPr id="11" name="Chart Placeholder 6"/>
          <p:cNvSpPr>
            <a:spLocks noGrp="1"/>
          </p:cNvSpPr>
          <p:nvPr>
            <p:ph type="chart" sz="quarter" idx="13" hasCustomPrompt="1"/>
          </p:nvPr>
        </p:nvSpPr>
        <p:spPr>
          <a:xfrm>
            <a:off x="6354570" y="2774775"/>
            <a:ext cx="2511385" cy="1914812"/>
          </a:xfrm>
          <a:prstGeom prst="rect">
            <a:avLst/>
          </a:prstGeom>
        </p:spPr>
        <p:txBody>
          <a:bodyPr vert="horz"/>
          <a:lstStyle>
            <a:lvl1pPr marL="0" indent="0">
              <a:buNone/>
              <a:defRPr sz="1600"/>
            </a:lvl1pPr>
          </a:lstStyle>
          <a:p>
            <a:r>
              <a:rPr lang="en-US"/>
              <a:t>Insert Chart</a:t>
            </a:r>
          </a:p>
        </p:txBody>
      </p:sp>
      <p:sp>
        <p:nvSpPr>
          <p:cNvPr id="12" name="Chart Placeholder 6"/>
          <p:cNvSpPr>
            <a:spLocks noGrp="1"/>
          </p:cNvSpPr>
          <p:nvPr>
            <p:ph type="chart" sz="quarter" idx="14" hasCustomPrompt="1"/>
          </p:nvPr>
        </p:nvSpPr>
        <p:spPr>
          <a:xfrm>
            <a:off x="3490748" y="2774775"/>
            <a:ext cx="2511385" cy="1914812"/>
          </a:xfrm>
          <a:prstGeom prst="rect">
            <a:avLst/>
          </a:prstGeom>
        </p:spPr>
        <p:txBody>
          <a:bodyPr vert="horz"/>
          <a:lstStyle>
            <a:lvl1pPr marL="0" indent="0">
              <a:buNone/>
              <a:defRPr sz="1600"/>
            </a:lvl1pPr>
          </a:lstStyle>
          <a:p>
            <a:r>
              <a:rPr lang="en-US"/>
              <a:t>Insert Chart</a:t>
            </a:r>
          </a:p>
        </p:txBody>
      </p:sp>
      <p:sp>
        <p:nvSpPr>
          <p:cNvPr id="14" name="Text Placeholder 13"/>
          <p:cNvSpPr>
            <a:spLocks noGrp="1"/>
          </p:cNvSpPr>
          <p:nvPr>
            <p:ph type="body" sz="quarter" idx="15" hasCustomPrompt="1"/>
          </p:nvPr>
        </p:nvSpPr>
        <p:spPr>
          <a:xfrm>
            <a:off x="624418" y="4798484"/>
            <a:ext cx="2510367" cy="355600"/>
          </a:xfrm>
        </p:spPr>
        <p:txBody>
          <a:bodyPr lIns="0" tIns="0" rIns="0" bIns="0">
            <a:noAutofit/>
          </a:bodyPr>
          <a:lstStyle>
            <a:lvl1pPr marL="0" indent="0" algn="ctr">
              <a:buNone/>
              <a:defRPr sz="2400" baseline="0"/>
            </a:lvl1pPr>
            <a:lvl2pPr>
              <a:defRPr sz="1867"/>
            </a:lvl2pPr>
            <a:lvl3pPr>
              <a:defRPr sz="1867"/>
            </a:lvl3pPr>
            <a:lvl4pPr>
              <a:defRPr sz="1867"/>
            </a:lvl4pPr>
            <a:lvl5pPr>
              <a:defRPr sz="1867"/>
            </a:lvl5pPr>
          </a:lstStyle>
          <a:p>
            <a:pPr lvl="0"/>
            <a:r>
              <a:rPr lang="en-US"/>
              <a:t>Chart Description</a:t>
            </a:r>
          </a:p>
        </p:txBody>
      </p:sp>
      <p:sp>
        <p:nvSpPr>
          <p:cNvPr id="15" name="Text Placeholder 13"/>
          <p:cNvSpPr>
            <a:spLocks noGrp="1"/>
          </p:cNvSpPr>
          <p:nvPr>
            <p:ph type="body" sz="quarter" idx="16" hasCustomPrompt="1"/>
          </p:nvPr>
        </p:nvSpPr>
        <p:spPr>
          <a:xfrm>
            <a:off x="3491766" y="4798484"/>
            <a:ext cx="2510367" cy="355600"/>
          </a:xfrm>
        </p:spPr>
        <p:txBody>
          <a:bodyPr lIns="0" tIns="0" rIns="0" bIns="0">
            <a:noAutofit/>
          </a:bodyPr>
          <a:lstStyle>
            <a:lvl1pPr marL="0" indent="0" algn="ctr">
              <a:buNone/>
              <a:defRPr sz="2400" baseline="0"/>
            </a:lvl1pPr>
            <a:lvl2pPr>
              <a:defRPr sz="1867"/>
            </a:lvl2pPr>
            <a:lvl3pPr>
              <a:defRPr sz="1867"/>
            </a:lvl3pPr>
            <a:lvl4pPr>
              <a:defRPr sz="1867"/>
            </a:lvl4pPr>
            <a:lvl5pPr>
              <a:defRPr sz="1867"/>
            </a:lvl5pPr>
          </a:lstStyle>
          <a:p>
            <a:pPr lvl="0"/>
            <a:r>
              <a:rPr lang="en-US"/>
              <a:t>Chart Description</a:t>
            </a:r>
          </a:p>
        </p:txBody>
      </p:sp>
      <p:sp>
        <p:nvSpPr>
          <p:cNvPr id="16" name="Text Placeholder 13"/>
          <p:cNvSpPr>
            <a:spLocks noGrp="1"/>
          </p:cNvSpPr>
          <p:nvPr>
            <p:ph type="body" sz="quarter" idx="17" hasCustomPrompt="1"/>
          </p:nvPr>
        </p:nvSpPr>
        <p:spPr>
          <a:xfrm>
            <a:off x="6355589" y="4798484"/>
            <a:ext cx="2510367" cy="355600"/>
          </a:xfrm>
        </p:spPr>
        <p:txBody>
          <a:bodyPr lIns="0" tIns="0" rIns="0" bIns="0">
            <a:noAutofit/>
          </a:bodyPr>
          <a:lstStyle>
            <a:lvl1pPr marL="0" indent="0" algn="ctr">
              <a:buNone/>
              <a:defRPr sz="2400" baseline="0"/>
            </a:lvl1pPr>
            <a:lvl2pPr>
              <a:defRPr sz="1867"/>
            </a:lvl2pPr>
            <a:lvl3pPr>
              <a:defRPr sz="1867"/>
            </a:lvl3pPr>
            <a:lvl4pPr>
              <a:defRPr sz="1867"/>
            </a:lvl4pPr>
            <a:lvl5pPr>
              <a:defRPr sz="1867"/>
            </a:lvl5pPr>
          </a:lstStyle>
          <a:p>
            <a:pPr lvl="0"/>
            <a:r>
              <a:rPr lang="en-US"/>
              <a:t>Chart Description</a:t>
            </a:r>
          </a:p>
        </p:txBody>
      </p:sp>
      <p:sp>
        <p:nvSpPr>
          <p:cNvPr id="17" name="Text Placeholder 13"/>
          <p:cNvSpPr>
            <a:spLocks noGrp="1"/>
          </p:cNvSpPr>
          <p:nvPr>
            <p:ph type="body" sz="quarter" idx="18" hasCustomPrompt="1"/>
          </p:nvPr>
        </p:nvSpPr>
        <p:spPr>
          <a:xfrm>
            <a:off x="9284801" y="4798484"/>
            <a:ext cx="2510367" cy="355600"/>
          </a:xfrm>
        </p:spPr>
        <p:txBody>
          <a:bodyPr lIns="0" tIns="0" rIns="0" bIns="0">
            <a:noAutofit/>
          </a:bodyPr>
          <a:lstStyle>
            <a:lvl1pPr marL="0" indent="0" algn="ctr">
              <a:buNone/>
              <a:defRPr sz="2400" baseline="0"/>
            </a:lvl1pPr>
            <a:lvl2pPr>
              <a:defRPr sz="1867"/>
            </a:lvl2pPr>
            <a:lvl3pPr>
              <a:defRPr sz="1867"/>
            </a:lvl3pPr>
            <a:lvl4pPr>
              <a:defRPr sz="1867"/>
            </a:lvl4pPr>
            <a:lvl5pPr>
              <a:defRPr sz="1867"/>
            </a:lvl5pPr>
          </a:lstStyle>
          <a:p>
            <a:pPr lvl="0"/>
            <a:r>
              <a:rPr lang="en-US"/>
              <a:t>Chart Description</a:t>
            </a:r>
          </a:p>
        </p:txBody>
      </p:sp>
      <p:sp>
        <p:nvSpPr>
          <p:cNvPr id="18" name="Text Placeholder 13"/>
          <p:cNvSpPr>
            <a:spLocks noGrp="1"/>
          </p:cNvSpPr>
          <p:nvPr>
            <p:ph type="body" sz="quarter" idx="19" hasCustomPrompt="1"/>
          </p:nvPr>
        </p:nvSpPr>
        <p:spPr>
          <a:xfrm>
            <a:off x="624418" y="6233414"/>
            <a:ext cx="2510367" cy="273596"/>
          </a:xfrm>
        </p:spPr>
        <p:txBody>
          <a:bodyPr lIns="0" tIns="0" rIns="0" bIns="0">
            <a:noAutofit/>
          </a:bodyPr>
          <a:lstStyle>
            <a:lvl1pPr marL="0" indent="0" algn="l">
              <a:buNone/>
              <a:defRPr sz="1333" baseline="0"/>
            </a:lvl1pPr>
            <a:lvl2pPr>
              <a:defRPr sz="1867"/>
            </a:lvl2pPr>
            <a:lvl3pPr>
              <a:defRPr sz="1867"/>
            </a:lvl3pPr>
            <a:lvl4pPr>
              <a:defRPr sz="1867"/>
            </a:lvl4pPr>
            <a:lvl5pPr>
              <a:defRPr sz="1867"/>
            </a:lvl5pPr>
          </a:lstStyle>
          <a:p>
            <a:pPr lvl="0"/>
            <a:r>
              <a:rPr lang="en-US"/>
              <a:t>Data citation</a:t>
            </a:r>
          </a:p>
        </p:txBody>
      </p:sp>
      <p:sp>
        <p:nvSpPr>
          <p:cNvPr id="19" name="TextBox 18"/>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Tree>
    <p:extLst>
      <p:ext uri="{BB962C8B-B14F-4D97-AF65-F5344CB8AC3E}">
        <p14:creationId xmlns:p14="http://schemas.microsoft.com/office/powerpoint/2010/main" val="421190413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Slide - Infographic Large Photo">
    <p:spTree>
      <p:nvGrpSpPr>
        <p:cNvPr id="1" name=""/>
        <p:cNvGrpSpPr/>
        <p:nvPr/>
      </p:nvGrpSpPr>
      <p:grpSpPr>
        <a:xfrm>
          <a:off x="0" y="0"/>
          <a:ext cx="0" cy="0"/>
          <a:chOff x="0" y="0"/>
          <a:chExt cx="0" cy="0"/>
        </a:xfrm>
      </p:grpSpPr>
      <p:sp>
        <p:nvSpPr>
          <p:cNvPr id="29" name="Picture Placeholder 28"/>
          <p:cNvSpPr>
            <a:spLocks noGrp="1"/>
          </p:cNvSpPr>
          <p:nvPr>
            <p:ph type="pic" sz="quarter" idx="49" hasCustomPrompt="1"/>
          </p:nvPr>
        </p:nvSpPr>
        <p:spPr>
          <a:xfrm>
            <a:off x="0" y="0"/>
            <a:ext cx="12192000" cy="6858000"/>
          </a:xfrm>
        </p:spPr>
        <p:txBody>
          <a:bodyPr>
            <a:normAutofit/>
          </a:bodyPr>
          <a:lstStyle>
            <a:lvl1pPr marL="0" indent="0" algn="r">
              <a:buNone/>
              <a:defRPr sz="2400"/>
            </a:lvl1pPr>
          </a:lstStyle>
          <a:p>
            <a:r>
              <a:rPr lang="en-US"/>
              <a:t>Insert a large image here</a:t>
            </a:r>
          </a:p>
        </p:txBody>
      </p:sp>
      <p:sp>
        <p:nvSpPr>
          <p:cNvPr id="16" name="Text Placeholder 6"/>
          <p:cNvSpPr>
            <a:spLocks noGrp="1"/>
          </p:cNvSpPr>
          <p:nvPr>
            <p:ph type="body" sz="quarter" idx="40"/>
          </p:nvPr>
        </p:nvSpPr>
        <p:spPr>
          <a:xfrm>
            <a:off x="0" y="3414952"/>
            <a:ext cx="12192000" cy="2644161"/>
          </a:xfrm>
          <a:prstGeom prst="rect">
            <a:avLst/>
          </a:prstGeom>
          <a:solidFill>
            <a:schemeClr val="bg1">
              <a:lumMod val="95000"/>
              <a:alpha val="85000"/>
            </a:schemeClr>
          </a:solidFill>
        </p:spPr>
        <p:txBody>
          <a:bodyPr vert="horz"/>
          <a:lstStyle>
            <a:lvl1pPr marL="0" indent="0" algn="ctr">
              <a:buNone/>
              <a:defRPr sz="133">
                <a:solidFill>
                  <a:srgbClr val="333333"/>
                </a:solidFill>
              </a:defRPr>
            </a:lvl1pPr>
          </a:lstStyle>
          <a:p>
            <a:pPr lvl="0"/>
            <a:r>
              <a:rPr lang="en-US"/>
              <a:t>Edit Master text styles</a:t>
            </a:r>
          </a:p>
        </p:txBody>
      </p:sp>
      <p:sp>
        <p:nvSpPr>
          <p:cNvPr id="17" name="Text Placeholder 3"/>
          <p:cNvSpPr>
            <a:spLocks noGrp="1"/>
          </p:cNvSpPr>
          <p:nvPr>
            <p:ph type="body" sz="quarter" idx="18" hasCustomPrompt="1"/>
          </p:nvPr>
        </p:nvSpPr>
        <p:spPr>
          <a:xfrm>
            <a:off x="624418" y="5057513"/>
            <a:ext cx="1782233" cy="760891"/>
          </a:xfrm>
          <a:prstGeom prst="rect">
            <a:avLst/>
          </a:prstGeom>
          <a:ln>
            <a:noFill/>
          </a:ln>
        </p:spPr>
        <p:txBody>
          <a:bodyPr vert="horz" lIns="0" tIns="0" rIns="0" bIns="0"/>
          <a:lstStyle>
            <a:lvl1pPr marL="0" indent="0" algn="ctr">
              <a:buNone/>
              <a:defRPr sz="1600" baseline="0">
                <a:solidFill>
                  <a:schemeClr val="tx1"/>
                </a:solidFill>
              </a:defRPr>
            </a:lvl1pPr>
            <a:lvl2pPr marL="609570" indent="0">
              <a:buNone/>
              <a:defRPr sz="2133"/>
            </a:lvl2pPr>
            <a:lvl3pPr marL="1219140" indent="0">
              <a:buNone/>
              <a:defRPr sz="2133"/>
            </a:lvl3pPr>
            <a:lvl4pPr marL="1828709" indent="0">
              <a:buNone/>
              <a:defRPr sz="2133"/>
            </a:lvl4pPr>
            <a:lvl5pPr marL="2438278" indent="0">
              <a:buNone/>
              <a:defRPr sz="2133"/>
            </a:lvl5pPr>
          </a:lstStyle>
          <a:p>
            <a:pPr lvl="0"/>
            <a:r>
              <a:rPr lang="en-US"/>
              <a:t>Infographic information goes here</a:t>
            </a:r>
          </a:p>
        </p:txBody>
      </p:sp>
      <p:sp>
        <p:nvSpPr>
          <p:cNvPr id="18" name="Text Placeholder 17"/>
          <p:cNvSpPr>
            <a:spLocks noGrp="1"/>
          </p:cNvSpPr>
          <p:nvPr>
            <p:ph type="body" sz="quarter" idx="19" hasCustomPrompt="1"/>
          </p:nvPr>
        </p:nvSpPr>
        <p:spPr>
          <a:xfrm>
            <a:off x="624420" y="4519810"/>
            <a:ext cx="1782233" cy="435380"/>
          </a:xfrm>
          <a:prstGeom prst="rect">
            <a:avLst/>
          </a:prstGeom>
        </p:spPr>
        <p:txBody>
          <a:bodyPr vert="horz" lIns="0" tIns="0" rIns="0" bIns="0">
            <a:normAutofit/>
          </a:bodyPr>
          <a:lstStyle>
            <a:lvl1pPr marL="0" indent="0" algn="ctr">
              <a:buNone/>
              <a:defRPr sz="2400" baseline="0">
                <a:solidFill>
                  <a:schemeClr val="tx1"/>
                </a:solidFill>
              </a:defRPr>
            </a:lvl1pPr>
            <a:lvl2pPr marL="609570" indent="0">
              <a:buNone/>
              <a:defRPr sz="2933">
                <a:solidFill>
                  <a:srgbClr val="8DC63F"/>
                </a:solidFill>
              </a:defRPr>
            </a:lvl2pPr>
            <a:lvl3pPr marL="1219140" indent="0">
              <a:buNone/>
              <a:defRPr sz="2933">
                <a:solidFill>
                  <a:srgbClr val="8DC63F"/>
                </a:solidFill>
              </a:defRPr>
            </a:lvl3pPr>
            <a:lvl4pPr marL="1828709" indent="0">
              <a:buNone/>
              <a:defRPr sz="2933">
                <a:solidFill>
                  <a:srgbClr val="8DC63F"/>
                </a:solidFill>
              </a:defRPr>
            </a:lvl4pPr>
            <a:lvl5pPr marL="2438278" indent="0">
              <a:buNone/>
              <a:defRPr sz="2933">
                <a:solidFill>
                  <a:srgbClr val="8DC63F"/>
                </a:solidFill>
              </a:defRPr>
            </a:lvl5pPr>
          </a:lstStyle>
          <a:p>
            <a:pPr lvl="0"/>
            <a:r>
              <a:rPr lang="en-US"/>
              <a:t>Emphasis Text</a:t>
            </a:r>
          </a:p>
        </p:txBody>
      </p:sp>
      <p:sp>
        <p:nvSpPr>
          <p:cNvPr id="19" name="Text Placeholder 3"/>
          <p:cNvSpPr>
            <a:spLocks noGrp="1"/>
          </p:cNvSpPr>
          <p:nvPr>
            <p:ph type="body" sz="quarter" idx="41" hasCustomPrompt="1"/>
          </p:nvPr>
        </p:nvSpPr>
        <p:spPr>
          <a:xfrm>
            <a:off x="2926494" y="5057513"/>
            <a:ext cx="1782233" cy="760891"/>
          </a:xfrm>
          <a:prstGeom prst="rect">
            <a:avLst/>
          </a:prstGeom>
          <a:ln>
            <a:noFill/>
          </a:ln>
        </p:spPr>
        <p:txBody>
          <a:bodyPr vert="horz" lIns="0" tIns="0" rIns="0" bIns="0"/>
          <a:lstStyle>
            <a:lvl1pPr marL="0" indent="0" algn="ctr">
              <a:buNone/>
              <a:defRPr sz="1600" baseline="0">
                <a:solidFill>
                  <a:schemeClr val="tx1"/>
                </a:solidFill>
              </a:defRPr>
            </a:lvl1pPr>
            <a:lvl2pPr marL="609570" indent="0">
              <a:buNone/>
              <a:defRPr sz="2133"/>
            </a:lvl2pPr>
            <a:lvl3pPr marL="1219140" indent="0">
              <a:buNone/>
              <a:defRPr sz="2133"/>
            </a:lvl3pPr>
            <a:lvl4pPr marL="1828709" indent="0">
              <a:buNone/>
              <a:defRPr sz="2133"/>
            </a:lvl4pPr>
            <a:lvl5pPr marL="2438278" indent="0">
              <a:buNone/>
              <a:defRPr sz="2133"/>
            </a:lvl5pPr>
          </a:lstStyle>
          <a:p>
            <a:pPr lvl="0"/>
            <a:r>
              <a:rPr lang="en-US"/>
              <a:t>Infographic information goes here</a:t>
            </a:r>
          </a:p>
        </p:txBody>
      </p:sp>
      <p:sp>
        <p:nvSpPr>
          <p:cNvPr id="20" name="Text Placeholder 17"/>
          <p:cNvSpPr>
            <a:spLocks noGrp="1"/>
          </p:cNvSpPr>
          <p:nvPr>
            <p:ph type="body" sz="quarter" idx="42" hasCustomPrompt="1"/>
          </p:nvPr>
        </p:nvSpPr>
        <p:spPr>
          <a:xfrm>
            <a:off x="2926496" y="4519810"/>
            <a:ext cx="1782233" cy="435380"/>
          </a:xfrm>
          <a:prstGeom prst="rect">
            <a:avLst/>
          </a:prstGeom>
        </p:spPr>
        <p:txBody>
          <a:bodyPr vert="horz" lIns="0" tIns="0" rIns="0" bIns="0">
            <a:normAutofit/>
          </a:bodyPr>
          <a:lstStyle>
            <a:lvl1pPr marL="0" indent="0" algn="ctr">
              <a:buNone/>
              <a:defRPr sz="2400" baseline="0">
                <a:solidFill>
                  <a:schemeClr val="tx1"/>
                </a:solidFill>
              </a:defRPr>
            </a:lvl1pPr>
            <a:lvl2pPr marL="609570" indent="0">
              <a:buNone/>
              <a:defRPr sz="2933">
                <a:solidFill>
                  <a:srgbClr val="8DC63F"/>
                </a:solidFill>
              </a:defRPr>
            </a:lvl2pPr>
            <a:lvl3pPr marL="1219140" indent="0">
              <a:buNone/>
              <a:defRPr sz="2933">
                <a:solidFill>
                  <a:srgbClr val="8DC63F"/>
                </a:solidFill>
              </a:defRPr>
            </a:lvl3pPr>
            <a:lvl4pPr marL="1828709" indent="0">
              <a:buNone/>
              <a:defRPr sz="2933">
                <a:solidFill>
                  <a:srgbClr val="8DC63F"/>
                </a:solidFill>
              </a:defRPr>
            </a:lvl4pPr>
            <a:lvl5pPr marL="2438278" indent="0">
              <a:buNone/>
              <a:defRPr sz="2933">
                <a:solidFill>
                  <a:srgbClr val="8DC63F"/>
                </a:solidFill>
              </a:defRPr>
            </a:lvl5pPr>
          </a:lstStyle>
          <a:p>
            <a:pPr lvl="0"/>
            <a:r>
              <a:rPr lang="en-US"/>
              <a:t>Emphasis Text</a:t>
            </a:r>
          </a:p>
        </p:txBody>
      </p:sp>
      <p:sp>
        <p:nvSpPr>
          <p:cNvPr id="21" name="Text Placeholder 3"/>
          <p:cNvSpPr>
            <a:spLocks noGrp="1"/>
          </p:cNvSpPr>
          <p:nvPr>
            <p:ph type="body" sz="quarter" idx="43" hasCustomPrompt="1"/>
          </p:nvPr>
        </p:nvSpPr>
        <p:spPr>
          <a:xfrm>
            <a:off x="5241524" y="5057513"/>
            <a:ext cx="1782233" cy="760891"/>
          </a:xfrm>
          <a:prstGeom prst="rect">
            <a:avLst/>
          </a:prstGeom>
          <a:ln>
            <a:noFill/>
          </a:ln>
        </p:spPr>
        <p:txBody>
          <a:bodyPr vert="horz" lIns="0" tIns="0" rIns="0" bIns="0"/>
          <a:lstStyle>
            <a:lvl1pPr marL="0" indent="0" algn="ctr">
              <a:buNone/>
              <a:defRPr sz="1600" baseline="0">
                <a:solidFill>
                  <a:schemeClr val="tx1"/>
                </a:solidFill>
              </a:defRPr>
            </a:lvl1pPr>
            <a:lvl2pPr marL="609570" indent="0">
              <a:buNone/>
              <a:defRPr sz="2133"/>
            </a:lvl2pPr>
            <a:lvl3pPr marL="1219140" indent="0">
              <a:buNone/>
              <a:defRPr sz="2133"/>
            </a:lvl3pPr>
            <a:lvl4pPr marL="1828709" indent="0">
              <a:buNone/>
              <a:defRPr sz="2133"/>
            </a:lvl4pPr>
            <a:lvl5pPr marL="2438278" indent="0">
              <a:buNone/>
              <a:defRPr sz="2133"/>
            </a:lvl5pPr>
          </a:lstStyle>
          <a:p>
            <a:pPr lvl="0"/>
            <a:r>
              <a:rPr lang="en-US"/>
              <a:t>Infographic information goes here</a:t>
            </a:r>
          </a:p>
        </p:txBody>
      </p:sp>
      <p:sp>
        <p:nvSpPr>
          <p:cNvPr id="22" name="Text Placeholder 17"/>
          <p:cNvSpPr>
            <a:spLocks noGrp="1"/>
          </p:cNvSpPr>
          <p:nvPr>
            <p:ph type="body" sz="quarter" idx="44" hasCustomPrompt="1"/>
          </p:nvPr>
        </p:nvSpPr>
        <p:spPr>
          <a:xfrm>
            <a:off x="5241525" y="4519810"/>
            <a:ext cx="1782233" cy="435380"/>
          </a:xfrm>
          <a:prstGeom prst="rect">
            <a:avLst/>
          </a:prstGeom>
        </p:spPr>
        <p:txBody>
          <a:bodyPr vert="horz" lIns="0" tIns="0" rIns="0" bIns="0">
            <a:normAutofit/>
          </a:bodyPr>
          <a:lstStyle>
            <a:lvl1pPr marL="0" indent="0" algn="ctr">
              <a:buNone/>
              <a:defRPr sz="2400" baseline="0">
                <a:solidFill>
                  <a:schemeClr val="tx1"/>
                </a:solidFill>
              </a:defRPr>
            </a:lvl1pPr>
            <a:lvl2pPr marL="609570" indent="0">
              <a:buNone/>
              <a:defRPr sz="2933">
                <a:solidFill>
                  <a:srgbClr val="8DC63F"/>
                </a:solidFill>
              </a:defRPr>
            </a:lvl2pPr>
            <a:lvl3pPr marL="1219140" indent="0">
              <a:buNone/>
              <a:defRPr sz="2933">
                <a:solidFill>
                  <a:srgbClr val="8DC63F"/>
                </a:solidFill>
              </a:defRPr>
            </a:lvl3pPr>
            <a:lvl4pPr marL="1828709" indent="0">
              <a:buNone/>
              <a:defRPr sz="2933">
                <a:solidFill>
                  <a:srgbClr val="8DC63F"/>
                </a:solidFill>
              </a:defRPr>
            </a:lvl4pPr>
            <a:lvl5pPr marL="2438278" indent="0">
              <a:buNone/>
              <a:defRPr sz="2933">
                <a:solidFill>
                  <a:srgbClr val="8DC63F"/>
                </a:solidFill>
              </a:defRPr>
            </a:lvl5pPr>
          </a:lstStyle>
          <a:p>
            <a:pPr lvl="0"/>
            <a:r>
              <a:rPr lang="en-US"/>
              <a:t>Emphasis Text</a:t>
            </a:r>
          </a:p>
        </p:txBody>
      </p:sp>
      <p:sp>
        <p:nvSpPr>
          <p:cNvPr id="23" name="Text Placeholder 3"/>
          <p:cNvSpPr>
            <a:spLocks noGrp="1"/>
          </p:cNvSpPr>
          <p:nvPr>
            <p:ph type="body" sz="quarter" idx="45" hasCustomPrompt="1"/>
          </p:nvPr>
        </p:nvSpPr>
        <p:spPr>
          <a:xfrm>
            <a:off x="7540881" y="5057513"/>
            <a:ext cx="1782233" cy="760891"/>
          </a:xfrm>
          <a:prstGeom prst="rect">
            <a:avLst/>
          </a:prstGeom>
          <a:ln>
            <a:noFill/>
          </a:ln>
        </p:spPr>
        <p:txBody>
          <a:bodyPr vert="horz" lIns="0" tIns="0" rIns="0" bIns="0"/>
          <a:lstStyle>
            <a:lvl1pPr marL="0" indent="0" algn="ctr">
              <a:buNone/>
              <a:defRPr sz="1600" baseline="0">
                <a:solidFill>
                  <a:schemeClr val="tx1"/>
                </a:solidFill>
              </a:defRPr>
            </a:lvl1pPr>
            <a:lvl2pPr marL="609570" indent="0">
              <a:buNone/>
              <a:defRPr sz="2133"/>
            </a:lvl2pPr>
            <a:lvl3pPr marL="1219140" indent="0">
              <a:buNone/>
              <a:defRPr sz="2133"/>
            </a:lvl3pPr>
            <a:lvl4pPr marL="1828709" indent="0">
              <a:buNone/>
              <a:defRPr sz="2133"/>
            </a:lvl4pPr>
            <a:lvl5pPr marL="2438278" indent="0">
              <a:buNone/>
              <a:defRPr sz="2133"/>
            </a:lvl5pPr>
          </a:lstStyle>
          <a:p>
            <a:pPr lvl="0"/>
            <a:r>
              <a:rPr lang="en-US"/>
              <a:t>Infographic information goes here</a:t>
            </a:r>
          </a:p>
        </p:txBody>
      </p:sp>
      <p:sp>
        <p:nvSpPr>
          <p:cNvPr id="24" name="Text Placeholder 17"/>
          <p:cNvSpPr>
            <a:spLocks noGrp="1"/>
          </p:cNvSpPr>
          <p:nvPr>
            <p:ph type="body" sz="quarter" idx="46" hasCustomPrompt="1"/>
          </p:nvPr>
        </p:nvSpPr>
        <p:spPr>
          <a:xfrm>
            <a:off x="7540882" y="4519810"/>
            <a:ext cx="1782233" cy="435380"/>
          </a:xfrm>
          <a:prstGeom prst="rect">
            <a:avLst/>
          </a:prstGeom>
        </p:spPr>
        <p:txBody>
          <a:bodyPr vert="horz" lIns="0" tIns="0" rIns="0" bIns="0">
            <a:normAutofit/>
          </a:bodyPr>
          <a:lstStyle>
            <a:lvl1pPr marL="0" indent="0" algn="ctr">
              <a:buNone/>
              <a:defRPr sz="2400" baseline="0">
                <a:solidFill>
                  <a:schemeClr val="tx1"/>
                </a:solidFill>
              </a:defRPr>
            </a:lvl1pPr>
            <a:lvl2pPr marL="609570" indent="0">
              <a:buNone/>
              <a:defRPr sz="2933">
                <a:solidFill>
                  <a:srgbClr val="8DC63F"/>
                </a:solidFill>
              </a:defRPr>
            </a:lvl2pPr>
            <a:lvl3pPr marL="1219140" indent="0">
              <a:buNone/>
              <a:defRPr sz="2933">
                <a:solidFill>
                  <a:srgbClr val="8DC63F"/>
                </a:solidFill>
              </a:defRPr>
            </a:lvl3pPr>
            <a:lvl4pPr marL="1828709" indent="0">
              <a:buNone/>
              <a:defRPr sz="2933">
                <a:solidFill>
                  <a:srgbClr val="8DC63F"/>
                </a:solidFill>
              </a:defRPr>
            </a:lvl4pPr>
            <a:lvl5pPr marL="2438278" indent="0">
              <a:buNone/>
              <a:defRPr sz="2933">
                <a:solidFill>
                  <a:srgbClr val="8DC63F"/>
                </a:solidFill>
              </a:defRPr>
            </a:lvl5pPr>
          </a:lstStyle>
          <a:p>
            <a:pPr lvl="0"/>
            <a:r>
              <a:rPr lang="en-US"/>
              <a:t>Emphasis Text</a:t>
            </a:r>
          </a:p>
        </p:txBody>
      </p:sp>
      <p:sp>
        <p:nvSpPr>
          <p:cNvPr id="25" name="Text Placeholder 3"/>
          <p:cNvSpPr>
            <a:spLocks noGrp="1"/>
          </p:cNvSpPr>
          <p:nvPr>
            <p:ph type="body" sz="quarter" idx="47" hasCustomPrompt="1"/>
          </p:nvPr>
        </p:nvSpPr>
        <p:spPr>
          <a:xfrm>
            <a:off x="9782137" y="5057513"/>
            <a:ext cx="1782233" cy="760891"/>
          </a:xfrm>
          <a:prstGeom prst="rect">
            <a:avLst/>
          </a:prstGeom>
          <a:ln>
            <a:noFill/>
          </a:ln>
        </p:spPr>
        <p:txBody>
          <a:bodyPr vert="horz" lIns="0" tIns="0" rIns="0" bIns="0"/>
          <a:lstStyle>
            <a:lvl1pPr marL="0" indent="0" algn="ctr">
              <a:buNone/>
              <a:defRPr sz="1600" baseline="0">
                <a:solidFill>
                  <a:schemeClr val="tx1"/>
                </a:solidFill>
              </a:defRPr>
            </a:lvl1pPr>
            <a:lvl2pPr marL="609570" indent="0">
              <a:buNone/>
              <a:defRPr sz="2133"/>
            </a:lvl2pPr>
            <a:lvl3pPr marL="1219140" indent="0">
              <a:buNone/>
              <a:defRPr sz="2133"/>
            </a:lvl3pPr>
            <a:lvl4pPr marL="1828709" indent="0">
              <a:buNone/>
              <a:defRPr sz="2133"/>
            </a:lvl4pPr>
            <a:lvl5pPr marL="2438278" indent="0">
              <a:buNone/>
              <a:defRPr sz="2133"/>
            </a:lvl5pPr>
          </a:lstStyle>
          <a:p>
            <a:pPr lvl="0"/>
            <a:r>
              <a:rPr lang="en-US"/>
              <a:t>Infographic information goes here</a:t>
            </a:r>
          </a:p>
        </p:txBody>
      </p:sp>
      <p:sp>
        <p:nvSpPr>
          <p:cNvPr id="26" name="Text Placeholder 17"/>
          <p:cNvSpPr>
            <a:spLocks noGrp="1"/>
          </p:cNvSpPr>
          <p:nvPr>
            <p:ph type="body" sz="quarter" idx="48" hasCustomPrompt="1"/>
          </p:nvPr>
        </p:nvSpPr>
        <p:spPr>
          <a:xfrm>
            <a:off x="9782138" y="4519810"/>
            <a:ext cx="1782233" cy="435380"/>
          </a:xfrm>
          <a:prstGeom prst="rect">
            <a:avLst/>
          </a:prstGeom>
        </p:spPr>
        <p:txBody>
          <a:bodyPr vert="horz" lIns="0" tIns="0" rIns="0" bIns="0">
            <a:normAutofit/>
          </a:bodyPr>
          <a:lstStyle>
            <a:lvl1pPr marL="0" indent="0" algn="ctr">
              <a:buNone/>
              <a:defRPr sz="2400" baseline="0">
                <a:solidFill>
                  <a:schemeClr val="tx1"/>
                </a:solidFill>
              </a:defRPr>
            </a:lvl1pPr>
            <a:lvl2pPr marL="609570" indent="0">
              <a:buNone/>
              <a:defRPr sz="2933">
                <a:solidFill>
                  <a:srgbClr val="8DC63F"/>
                </a:solidFill>
              </a:defRPr>
            </a:lvl2pPr>
            <a:lvl3pPr marL="1219140" indent="0">
              <a:buNone/>
              <a:defRPr sz="2933">
                <a:solidFill>
                  <a:srgbClr val="8DC63F"/>
                </a:solidFill>
              </a:defRPr>
            </a:lvl3pPr>
            <a:lvl4pPr marL="1828709" indent="0">
              <a:buNone/>
              <a:defRPr sz="2933">
                <a:solidFill>
                  <a:srgbClr val="8DC63F"/>
                </a:solidFill>
              </a:defRPr>
            </a:lvl4pPr>
            <a:lvl5pPr marL="2438278" indent="0">
              <a:buNone/>
              <a:defRPr sz="2933">
                <a:solidFill>
                  <a:srgbClr val="8DC63F"/>
                </a:solidFill>
              </a:defRPr>
            </a:lvl5pPr>
          </a:lstStyle>
          <a:p>
            <a:pPr lvl="0"/>
            <a:r>
              <a:rPr lang="en-US"/>
              <a:t>Emphasis Text</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32" name="Title 31"/>
          <p:cNvSpPr>
            <a:spLocks noGrp="1"/>
          </p:cNvSpPr>
          <p:nvPr>
            <p:ph type="title" hasCustomPrompt="1"/>
          </p:nvPr>
        </p:nvSpPr>
        <p:spPr>
          <a:xfrm>
            <a:off x="609600" y="0"/>
            <a:ext cx="4284680" cy="2272344"/>
          </a:xfrm>
        </p:spPr>
        <p:txBody>
          <a:bodyPr/>
          <a:lstStyle/>
          <a:p>
            <a:r>
              <a:rPr lang="en-US"/>
              <a:t>Messaging + Blue Infographic Content</a:t>
            </a:r>
          </a:p>
        </p:txBody>
      </p:sp>
      <p:sp>
        <p:nvSpPr>
          <p:cNvPr id="33" name="Picture Placeholder 24"/>
          <p:cNvSpPr>
            <a:spLocks noGrp="1" noChangeAspect="1"/>
          </p:cNvSpPr>
          <p:nvPr>
            <p:ph type="pic" sz="quarter" idx="50" hasCustomPrompt="1"/>
          </p:nvPr>
        </p:nvSpPr>
        <p:spPr>
          <a:xfrm>
            <a:off x="654244" y="2616060"/>
            <a:ext cx="1722576" cy="1722571"/>
          </a:xfrm>
          <a:prstGeom prst="ellipse">
            <a:avLst/>
          </a:prstGeom>
          <a:solidFill>
            <a:schemeClr val="accent1"/>
          </a:solidFill>
          <a:ln w="38100">
            <a:solidFill>
              <a:schemeClr val="bg1"/>
            </a:solidFill>
          </a:ln>
        </p:spPr>
        <p:txBody>
          <a:bodyPr vert="horz" lIns="91440" tIns="91440" rIns="91440" bIns="91440" anchor="ctr" anchorCtr="0"/>
          <a:lstStyle>
            <a:lvl1pPr marL="0" indent="0" algn="ctr">
              <a:buNone/>
              <a:defRPr sz="1600">
                <a:solidFill>
                  <a:schemeClr val="bg1"/>
                </a:solidFill>
                <a:effectLst/>
              </a:defRPr>
            </a:lvl1pPr>
          </a:lstStyle>
          <a:p>
            <a:r>
              <a:rPr lang="en-US"/>
              <a:t>Insert icon</a:t>
            </a:r>
          </a:p>
        </p:txBody>
      </p:sp>
      <p:sp>
        <p:nvSpPr>
          <p:cNvPr id="35" name="Picture Placeholder 24"/>
          <p:cNvSpPr>
            <a:spLocks noGrp="1" noChangeAspect="1"/>
          </p:cNvSpPr>
          <p:nvPr>
            <p:ph type="pic" sz="quarter" idx="51" hasCustomPrompt="1"/>
          </p:nvPr>
        </p:nvSpPr>
        <p:spPr>
          <a:xfrm>
            <a:off x="2986149" y="2616060"/>
            <a:ext cx="1722576" cy="1722571"/>
          </a:xfrm>
          <a:prstGeom prst="ellipse">
            <a:avLst/>
          </a:prstGeom>
          <a:solidFill>
            <a:schemeClr val="accent1"/>
          </a:solidFill>
          <a:ln w="38100">
            <a:solidFill>
              <a:schemeClr val="bg1"/>
            </a:solidFill>
          </a:ln>
        </p:spPr>
        <p:txBody>
          <a:bodyPr vert="horz" lIns="91440" tIns="91440" rIns="91440" bIns="91440" anchor="ctr" anchorCtr="0"/>
          <a:lstStyle>
            <a:lvl1pPr marL="0" indent="0" algn="ctr">
              <a:buNone/>
              <a:defRPr sz="1600">
                <a:solidFill>
                  <a:schemeClr val="bg1"/>
                </a:solidFill>
                <a:effectLst/>
              </a:defRPr>
            </a:lvl1pPr>
          </a:lstStyle>
          <a:p>
            <a:r>
              <a:rPr lang="en-US"/>
              <a:t>Insert icon</a:t>
            </a:r>
          </a:p>
        </p:txBody>
      </p:sp>
      <p:sp>
        <p:nvSpPr>
          <p:cNvPr id="36" name="Picture Placeholder 24"/>
          <p:cNvSpPr>
            <a:spLocks noGrp="1" noChangeAspect="1"/>
          </p:cNvSpPr>
          <p:nvPr>
            <p:ph type="pic" sz="quarter" idx="52" hasCustomPrompt="1"/>
          </p:nvPr>
        </p:nvSpPr>
        <p:spPr>
          <a:xfrm>
            <a:off x="5234712" y="2616060"/>
            <a:ext cx="1722576" cy="1722571"/>
          </a:xfrm>
          <a:prstGeom prst="ellipse">
            <a:avLst/>
          </a:prstGeom>
          <a:solidFill>
            <a:schemeClr val="accent1"/>
          </a:solidFill>
          <a:ln w="38100">
            <a:solidFill>
              <a:schemeClr val="bg1"/>
            </a:solidFill>
          </a:ln>
        </p:spPr>
        <p:txBody>
          <a:bodyPr vert="horz" lIns="91440" tIns="91440" rIns="91440" bIns="91440" anchor="ctr" anchorCtr="0"/>
          <a:lstStyle>
            <a:lvl1pPr marL="0" indent="0" algn="ctr">
              <a:buNone/>
              <a:defRPr sz="1600">
                <a:solidFill>
                  <a:schemeClr val="bg1"/>
                </a:solidFill>
                <a:effectLst/>
              </a:defRPr>
            </a:lvl1pPr>
          </a:lstStyle>
          <a:p>
            <a:r>
              <a:rPr lang="en-US"/>
              <a:t>Insert icon</a:t>
            </a:r>
          </a:p>
        </p:txBody>
      </p:sp>
      <p:sp>
        <p:nvSpPr>
          <p:cNvPr id="37" name="Picture Placeholder 24"/>
          <p:cNvSpPr>
            <a:spLocks noGrp="1" noChangeAspect="1"/>
          </p:cNvSpPr>
          <p:nvPr>
            <p:ph type="pic" sz="quarter" idx="53" hasCustomPrompt="1"/>
          </p:nvPr>
        </p:nvSpPr>
        <p:spPr>
          <a:xfrm>
            <a:off x="7567584" y="2616060"/>
            <a:ext cx="1722576" cy="1722571"/>
          </a:xfrm>
          <a:prstGeom prst="ellipse">
            <a:avLst/>
          </a:prstGeom>
          <a:solidFill>
            <a:schemeClr val="accent1"/>
          </a:solidFill>
          <a:ln w="38100">
            <a:solidFill>
              <a:schemeClr val="bg1"/>
            </a:solidFill>
          </a:ln>
        </p:spPr>
        <p:txBody>
          <a:bodyPr vert="horz" lIns="91440" tIns="91440" rIns="91440" bIns="91440" anchor="ctr" anchorCtr="0"/>
          <a:lstStyle>
            <a:lvl1pPr marL="0" indent="0" algn="ctr">
              <a:buNone/>
              <a:defRPr sz="1600">
                <a:solidFill>
                  <a:schemeClr val="bg1"/>
                </a:solidFill>
                <a:effectLst/>
              </a:defRPr>
            </a:lvl1pPr>
          </a:lstStyle>
          <a:p>
            <a:r>
              <a:rPr lang="en-US"/>
              <a:t>Insert icon</a:t>
            </a:r>
          </a:p>
        </p:txBody>
      </p:sp>
      <p:sp>
        <p:nvSpPr>
          <p:cNvPr id="38" name="Picture Placeholder 24"/>
          <p:cNvSpPr>
            <a:spLocks noGrp="1" noChangeAspect="1"/>
          </p:cNvSpPr>
          <p:nvPr>
            <p:ph type="pic" sz="quarter" idx="54" hasCustomPrompt="1"/>
          </p:nvPr>
        </p:nvSpPr>
        <p:spPr>
          <a:xfrm>
            <a:off x="9782135" y="2616060"/>
            <a:ext cx="1722576" cy="1722571"/>
          </a:xfrm>
          <a:prstGeom prst="ellipse">
            <a:avLst/>
          </a:prstGeom>
          <a:solidFill>
            <a:schemeClr val="accent1"/>
          </a:solidFill>
          <a:ln w="38100">
            <a:solidFill>
              <a:schemeClr val="bg1"/>
            </a:solidFill>
          </a:ln>
        </p:spPr>
        <p:txBody>
          <a:bodyPr vert="horz" lIns="91440" tIns="91440" rIns="91440" bIns="91440" anchor="ctr" anchorCtr="0"/>
          <a:lstStyle>
            <a:lvl1pPr marL="0" indent="0" algn="ctr">
              <a:buNone/>
              <a:defRPr sz="1600">
                <a:solidFill>
                  <a:schemeClr val="bg1"/>
                </a:solidFill>
                <a:effectLst/>
              </a:defRPr>
            </a:lvl1pPr>
          </a:lstStyle>
          <a:p>
            <a:r>
              <a:rPr lang="en-US"/>
              <a:t>Insert icon</a:t>
            </a:r>
          </a:p>
        </p:txBody>
      </p:sp>
    </p:spTree>
    <p:extLst>
      <p:ext uri="{BB962C8B-B14F-4D97-AF65-F5344CB8AC3E}">
        <p14:creationId xmlns:p14="http://schemas.microsoft.com/office/powerpoint/2010/main" val="19462317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Slide - Infographic Half Photo">
    <p:spTree>
      <p:nvGrpSpPr>
        <p:cNvPr id="1" name=""/>
        <p:cNvGrpSpPr/>
        <p:nvPr/>
      </p:nvGrpSpPr>
      <p:grpSpPr>
        <a:xfrm>
          <a:off x="0" y="0"/>
          <a:ext cx="0" cy="0"/>
          <a:chOff x="0" y="0"/>
          <a:chExt cx="0" cy="0"/>
        </a:xfrm>
      </p:grpSpPr>
      <p:sp>
        <p:nvSpPr>
          <p:cNvPr id="3" name="Picture Placeholder 2"/>
          <p:cNvSpPr>
            <a:spLocks noGrp="1"/>
          </p:cNvSpPr>
          <p:nvPr>
            <p:ph type="pic" sz="quarter" idx="49" hasCustomPrompt="1"/>
          </p:nvPr>
        </p:nvSpPr>
        <p:spPr>
          <a:xfrm>
            <a:off x="0" y="2"/>
            <a:ext cx="12192000" cy="3577167"/>
          </a:xfrm>
          <a:solidFill>
            <a:schemeClr val="bg1">
              <a:lumMod val="85000"/>
            </a:schemeClr>
          </a:solidFill>
        </p:spPr>
        <p:txBody>
          <a:bodyPr>
            <a:normAutofit/>
          </a:bodyPr>
          <a:lstStyle>
            <a:lvl1pPr marL="0" indent="0" algn="r">
              <a:buNone/>
              <a:defRPr sz="2133"/>
            </a:lvl1pPr>
          </a:lstStyle>
          <a:p>
            <a:r>
              <a:rPr lang="en-US"/>
              <a:t>Insert a large image here</a:t>
            </a:r>
          </a:p>
        </p:txBody>
      </p:sp>
      <p:sp>
        <p:nvSpPr>
          <p:cNvPr id="17" name="Text Placeholder 3"/>
          <p:cNvSpPr>
            <a:spLocks noGrp="1"/>
          </p:cNvSpPr>
          <p:nvPr>
            <p:ph type="body" sz="quarter" idx="18" hasCustomPrompt="1"/>
          </p:nvPr>
        </p:nvSpPr>
        <p:spPr>
          <a:xfrm>
            <a:off x="624418" y="5057513"/>
            <a:ext cx="1782233" cy="760891"/>
          </a:xfrm>
          <a:prstGeom prst="rect">
            <a:avLst/>
          </a:prstGeom>
          <a:ln>
            <a:noFill/>
          </a:ln>
        </p:spPr>
        <p:txBody>
          <a:bodyPr vert="horz" lIns="0" tIns="0" rIns="0" bIns="0"/>
          <a:lstStyle>
            <a:lvl1pPr marL="0" indent="0" algn="ctr">
              <a:buNone/>
              <a:defRPr sz="1600" baseline="0">
                <a:solidFill>
                  <a:schemeClr val="tx1"/>
                </a:solidFill>
              </a:defRPr>
            </a:lvl1pPr>
            <a:lvl2pPr marL="609570" indent="0">
              <a:buNone/>
              <a:defRPr sz="2133"/>
            </a:lvl2pPr>
            <a:lvl3pPr marL="1219140" indent="0">
              <a:buNone/>
              <a:defRPr sz="2133"/>
            </a:lvl3pPr>
            <a:lvl4pPr marL="1828709" indent="0">
              <a:buNone/>
              <a:defRPr sz="2133"/>
            </a:lvl4pPr>
            <a:lvl5pPr marL="2438278" indent="0">
              <a:buNone/>
              <a:defRPr sz="2133"/>
            </a:lvl5pPr>
          </a:lstStyle>
          <a:p>
            <a:pPr lvl="0"/>
            <a:r>
              <a:rPr lang="en-US"/>
              <a:t>Infographic information goes here</a:t>
            </a:r>
          </a:p>
        </p:txBody>
      </p:sp>
      <p:sp>
        <p:nvSpPr>
          <p:cNvPr id="18" name="Text Placeholder 17"/>
          <p:cNvSpPr>
            <a:spLocks noGrp="1"/>
          </p:cNvSpPr>
          <p:nvPr>
            <p:ph type="body" sz="quarter" idx="19" hasCustomPrompt="1"/>
          </p:nvPr>
        </p:nvSpPr>
        <p:spPr>
          <a:xfrm>
            <a:off x="624420" y="4519810"/>
            <a:ext cx="1782233" cy="435380"/>
          </a:xfrm>
          <a:prstGeom prst="rect">
            <a:avLst/>
          </a:prstGeom>
        </p:spPr>
        <p:txBody>
          <a:bodyPr vert="horz" lIns="0" tIns="0" rIns="0" bIns="0">
            <a:normAutofit/>
          </a:bodyPr>
          <a:lstStyle>
            <a:lvl1pPr marL="0" indent="0" algn="ctr">
              <a:buNone/>
              <a:defRPr sz="2400" baseline="0">
                <a:solidFill>
                  <a:schemeClr val="tx1"/>
                </a:solidFill>
              </a:defRPr>
            </a:lvl1pPr>
            <a:lvl2pPr marL="609570" indent="0">
              <a:buNone/>
              <a:defRPr sz="2933">
                <a:solidFill>
                  <a:srgbClr val="8DC63F"/>
                </a:solidFill>
              </a:defRPr>
            </a:lvl2pPr>
            <a:lvl3pPr marL="1219140" indent="0">
              <a:buNone/>
              <a:defRPr sz="2933">
                <a:solidFill>
                  <a:srgbClr val="8DC63F"/>
                </a:solidFill>
              </a:defRPr>
            </a:lvl3pPr>
            <a:lvl4pPr marL="1828709" indent="0">
              <a:buNone/>
              <a:defRPr sz="2933">
                <a:solidFill>
                  <a:srgbClr val="8DC63F"/>
                </a:solidFill>
              </a:defRPr>
            </a:lvl4pPr>
            <a:lvl5pPr marL="2438278" indent="0">
              <a:buNone/>
              <a:defRPr sz="2933">
                <a:solidFill>
                  <a:srgbClr val="8DC63F"/>
                </a:solidFill>
              </a:defRPr>
            </a:lvl5pPr>
          </a:lstStyle>
          <a:p>
            <a:pPr lvl="0"/>
            <a:r>
              <a:rPr lang="en-US"/>
              <a:t>Emphasis Text</a:t>
            </a:r>
          </a:p>
        </p:txBody>
      </p:sp>
      <p:sp>
        <p:nvSpPr>
          <p:cNvPr id="19" name="Text Placeholder 3"/>
          <p:cNvSpPr>
            <a:spLocks noGrp="1"/>
          </p:cNvSpPr>
          <p:nvPr>
            <p:ph type="body" sz="quarter" idx="41" hasCustomPrompt="1"/>
          </p:nvPr>
        </p:nvSpPr>
        <p:spPr>
          <a:xfrm>
            <a:off x="2926494" y="5057513"/>
            <a:ext cx="1782233" cy="760891"/>
          </a:xfrm>
          <a:prstGeom prst="rect">
            <a:avLst/>
          </a:prstGeom>
          <a:ln>
            <a:noFill/>
          </a:ln>
        </p:spPr>
        <p:txBody>
          <a:bodyPr vert="horz" lIns="0" tIns="0" rIns="0" bIns="0"/>
          <a:lstStyle>
            <a:lvl1pPr marL="0" indent="0" algn="ctr">
              <a:buNone/>
              <a:defRPr sz="1600" baseline="0">
                <a:solidFill>
                  <a:schemeClr val="tx1"/>
                </a:solidFill>
              </a:defRPr>
            </a:lvl1pPr>
            <a:lvl2pPr marL="609570" indent="0">
              <a:buNone/>
              <a:defRPr sz="2133"/>
            </a:lvl2pPr>
            <a:lvl3pPr marL="1219140" indent="0">
              <a:buNone/>
              <a:defRPr sz="2133"/>
            </a:lvl3pPr>
            <a:lvl4pPr marL="1828709" indent="0">
              <a:buNone/>
              <a:defRPr sz="2133"/>
            </a:lvl4pPr>
            <a:lvl5pPr marL="2438278" indent="0">
              <a:buNone/>
              <a:defRPr sz="2133"/>
            </a:lvl5pPr>
          </a:lstStyle>
          <a:p>
            <a:pPr lvl="0"/>
            <a:r>
              <a:rPr lang="en-US"/>
              <a:t>Infographic information goes here</a:t>
            </a:r>
          </a:p>
        </p:txBody>
      </p:sp>
      <p:sp>
        <p:nvSpPr>
          <p:cNvPr id="20" name="Text Placeholder 17"/>
          <p:cNvSpPr>
            <a:spLocks noGrp="1"/>
          </p:cNvSpPr>
          <p:nvPr>
            <p:ph type="body" sz="quarter" idx="42" hasCustomPrompt="1"/>
          </p:nvPr>
        </p:nvSpPr>
        <p:spPr>
          <a:xfrm>
            <a:off x="2926496" y="4519810"/>
            <a:ext cx="1782233" cy="435380"/>
          </a:xfrm>
          <a:prstGeom prst="rect">
            <a:avLst/>
          </a:prstGeom>
        </p:spPr>
        <p:txBody>
          <a:bodyPr vert="horz" lIns="0" tIns="0" rIns="0" bIns="0">
            <a:normAutofit/>
          </a:bodyPr>
          <a:lstStyle>
            <a:lvl1pPr marL="0" indent="0" algn="ctr">
              <a:buNone/>
              <a:defRPr sz="2400" baseline="0">
                <a:solidFill>
                  <a:schemeClr val="tx1"/>
                </a:solidFill>
              </a:defRPr>
            </a:lvl1pPr>
            <a:lvl2pPr marL="609570" indent="0">
              <a:buNone/>
              <a:defRPr sz="2933">
                <a:solidFill>
                  <a:srgbClr val="8DC63F"/>
                </a:solidFill>
              </a:defRPr>
            </a:lvl2pPr>
            <a:lvl3pPr marL="1219140" indent="0">
              <a:buNone/>
              <a:defRPr sz="2933">
                <a:solidFill>
                  <a:srgbClr val="8DC63F"/>
                </a:solidFill>
              </a:defRPr>
            </a:lvl3pPr>
            <a:lvl4pPr marL="1828709" indent="0">
              <a:buNone/>
              <a:defRPr sz="2933">
                <a:solidFill>
                  <a:srgbClr val="8DC63F"/>
                </a:solidFill>
              </a:defRPr>
            </a:lvl4pPr>
            <a:lvl5pPr marL="2438278" indent="0">
              <a:buNone/>
              <a:defRPr sz="2933">
                <a:solidFill>
                  <a:srgbClr val="8DC63F"/>
                </a:solidFill>
              </a:defRPr>
            </a:lvl5pPr>
          </a:lstStyle>
          <a:p>
            <a:pPr lvl="0"/>
            <a:r>
              <a:rPr lang="en-US"/>
              <a:t>Emphasis Text</a:t>
            </a:r>
          </a:p>
        </p:txBody>
      </p:sp>
      <p:sp>
        <p:nvSpPr>
          <p:cNvPr id="21" name="Text Placeholder 3"/>
          <p:cNvSpPr>
            <a:spLocks noGrp="1"/>
          </p:cNvSpPr>
          <p:nvPr>
            <p:ph type="body" sz="quarter" idx="43" hasCustomPrompt="1"/>
          </p:nvPr>
        </p:nvSpPr>
        <p:spPr>
          <a:xfrm>
            <a:off x="5241524" y="5057513"/>
            <a:ext cx="1782233" cy="760891"/>
          </a:xfrm>
          <a:prstGeom prst="rect">
            <a:avLst/>
          </a:prstGeom>
          <a:ln>
            <a:noFill/>
          </a:ln>
        </p:spPr>
        <p:txBody>
          <a:bodyPr vert="horz" lIns="0" tIns="0" rIns="0" bIns="0"/>
          <a:lstStyle>
            <a:lvl1pPr marL="0" indent="0" algn="ctr">
              <a:buNone/>
              <a:defRPr sz="1600" baseline="0">
                <a:solidFill>
                  <a:schemeClr val="tx1"/>
                </a:solidFill>
              </a:defRPr>
            </a:lvl1pPr>
            <a:lvl2pPr marL="609570" indent="0">
              <a:buNone/>
              <a:defRPr sz="2133"/>
            </a:lvl2pPr>
            <a:lvl3pPr marL="1219140" indent="0">
              <a:buNone/>
              <a:defRPr sz="2133"/>
            </a:lvl3pPr>
            <a:lvl4pPr marL="1828709" indent="0">
              <a:buNone/>
              <a:defRPr sz="2133"/>
            </a:lvl4pPr>
            <a:lvl5pPr marL="2438278" indent="0">
              <a:buNone/>
              <a:defRPr sz="2133"/>
            </a:lvl5pPr>
          </a:lstStyle>
          <a:p>
            <a:pPr lvl="0"/>
            <a:r>
              <a:rPr lang="en-US"/>
              <a:t>Infographic information goes here</a:t>
            </a:r>
          </a:p>
        </p:txBody>
      </p:sp>
      <p:sp>
        <p:nvSpPr>
          <p:cNvPr id="22" name="Text Placeholder 17"/>
          <p:cNvSpPr>
            <a:spLocks noGrp="1"/>
          </p:cNvSpPr>
          <p:nvPr>
            <p:ph type="body" sz="quarter" idx="44" hasCustomPrompt="1"/>
          </p:nvPr>
        </p:nvSpPr>
        <p:spPr>
          <a:xfrm>
            <a:off x="5241525" y="4519810"/>
            <a:ext cx="1782233" cy="435380"/>
          </a:xfrm>
          <a:prstGeom prst="rect">
            <a:avLst/>
          </a:prstGeom>
        </p:spPr>
        <p:txBody>
          <a:bodyPr vert="horz" lIns="0" tIns="0" rIns="0" bIns="0">
            <a:normAutofit/>
          </a:bodyPr>
          <a:lstStyle>
            <a:lvl1pPr marL="0" indent="0" algn="ctr">
              <a:buNone/>
              <a:defRPr sz="2400" baseline="0">
                <a:solidFill>
                  <a:schemeClr val="tx1"/>
                </a:solidFill>
              </a:defRPr>
            </a:lvl1pPr>
            <a:lvl2pPr marL="609570" indent="0">
              <a:buNone/>
              <a:defRPr sz="2933">
                <a:solidFill>
                  <a:srgbClr val="8DC63F"/>
                </a:solidFill>
              </a:defRPr>
            </a:lvl2pPr>
            <a:lvl3pPr marL="1219140" indent="0">
              <a:buNone/>
              <a:defRPr sz="2933">
                <a:solidFill>
                  <a:srgbClr val="8DC63F"/>
                </a:solidFill>
              </a:defRPr>
            </a:lvl3pPr>
            <a:lvl4pPr marL="1828709" indent="0">
              <a:buNone/>
              <a:defRPr sz="2933">
                <a:solidFill>
                  <a:srgbClr val="8DC63F"/>
                </a:solidFill>
              </a:defRPr>
            </a:lvl4pPr>
            <a:lvl5pPr marL="2438278" indent="0">
              <a:buNone/>
              <a:defRPr sz="2933">
                <a:solidFill>
                  <a:srgbClr val="8DC63F"/>
                </a:solidFill>
              </a:defRPr>
            </a:lvl5pPr>
          </a:lstStyle>
          <a:p>
            <a:pPr lvl="0"/>
            <a:r>
              <a:rPr lang="en-US"/>
              <a:t>Emphasis Text</a:t>
            </a:r>
          </a:p>
        </p:txBody>
      </p:sp>
      <p:sp>
        <p:nvSpPr>
          <p:cNvPr id="23" name="Text Placeholder 3"/>
          <p:cNvSpPr>
            <a:spLocks noGrp="1"/>
          </p:cNvSpPr>
          <p:nvPr>
            <p:ph type="body" sz="quarter" idx="45" hasCustomPrompt="1"/>
          </p:nvPr>
        </p:nvSpPr>
        <p:spPr>
          <a:xfrm>
            <a:off x="7540881" y="5057513"/>
            <a:ext cx="1782233" cy="760891"/>
          </a:xfrm>
          <a:prstGeom prst="rect">
            <a:avLst/>
          </a:prstGeom>
          <a:ln>
            <a:noFill/>
          </a:ln>
        </p:spPr>
        <p:txBody>
          <a:bodyPr vert="horz" lIns="0" tIns="0" rIns="0" bIns="0"/>
          <a:lstStyle>
            <a:lvl1pPr marL="0" indent="0" algn="ctr">
              <a:buNone/>
              <a:defRPr sz="1600" baseline="0">
                <a:solidFill>
                  <a:schemeClr val="tx1"/>
                </a:solidFill>
              </a:defRPr>
            </a:lvl1pPr>
            <a:lvl2pPr marL="609570" indent="0">
              <a:buNone/>
              <a:defRPr sz="2133"/>
            </a:lvl2pPr>
            <a:lvl3pPr marL="1219140" indent="0">
              <a:buNone/>
              <a:defRPr sz="2133"/>
            </a:lvl3pPr>
            <a:lvl4pPr marL="1828709" indent="0">
              <a:buNone/>
              <a:defRPr sz="2133"/>
            </a:lvl4pPr>
            <a:lvl5pPr marL="2438278" indent="0">
              <a:buNone/>
              <a:defRPr sz="2133"/>
            </a:lvl5pPr>
          </a:lstStyle>
          <a:p>
            <a:pPr lvl="0"/>
            <a:r>
              <a:rPr lang="en-US"/>
              <a:t>Infographic information goes here</a:t>
            </a:r>
          </a:p>
        </p:txBody>
      </p:sp>
      <p:sp>
        <p:nvSpPr>
          <p:cNvPr id="24" name="Text Placeholder 17"/>
          <p:cNvSpPr>
            <a:spLocks noGrp="1"/>
          </p:cNvSpPr>
          <p:nvPr>
            <p:ph type="body" sz="quarter" idx="46" hasCustomPrompt="1"/>
          </p:nvPr>
        </p:nvSpPr>
        <p:spPr>
          <a:xfrm>
            <a:off x="7540882" y="4519810"/>
            <a:ext cx="1782233" cy="435380"/>
          </a:xfrm>
          <a:prstGeom prst="rect">
            <a:avLst/>
          </a:prstGeom>
        </p:spPr>
        <p:txBody>
          <a:bodyPr vert="horz" lIns="0" tIns="0" rIns="0" bIns="0">
            <a:normAutofit/>
          </a:bodyPr>
          <a:lstStyle>
            <a:lvl1pPr marL="0" indent="0" algn="ctr">
              <a:buNone/>
              <a:defRPr sz="2400" baseline="0">
                <a:solidFill>
                  <a:schemeClr val="tx1"/>
                </a:solidFill>
              </a:defRPr>
            </a:lvl1pPr>
            <a:lvl2pPr marL="609570" indent="0">
              <a:buNone/>
              <a:defRPr sz="2933">
                <a:solidFill>
                  <a:srgbClr val="8DC63F"/>
                </a:solidFill>
              </a:defRPr>
            </a:lvl2pPr>
            <a:lvl3pPr marL="1219140" indent="0">
              <a:buNone/>
              <a:defRPr sz="2933">
                <a:solidFill>
                  <a:srgbClr val="8DC63F"/>
                </a:solidFill>
              </a:defRPr>
            </a:lvl3pPr>
            <a:lvl4pPr marL="1828709" indent="0">
              <a:buNone/>
              <a:defRPr sz="2933">
                <a:solidFill>
                  <a:srgbClr val="8DC63F"/>
                </a:solidFill>
              </a:defRPr>
            </a:lvl4pPr>
            <a:lvl5pPr marL="2438278" indent="0">
              <a:buNone/>
              <a:defRPr sz="2933">
                <a:solidFill>
                  <a:srgbClr val="8DC63F"/>
                </a:solidFill>
              </a:defRPr>
            </a:lvl5pPr>
          </a:lstStyle>
          <a:p>
            <a:pPr lvl="0"/>
            <a:r>
              <a:rPr lang="en-US"/>
              <a:t>Emphasis Text</a:t>
            </a:r>
          </a:p>
        </p:txBody>
      </p:sp>
      <p:sp>
        <p:nvSpPr>
          <p:cNvPr id="25" name="Text Placeholder 3"/>
          <p:cNvSpPr>
            <a:spLocks noGrp="1"/>
          </p:cNvSpPr>
          <p:nvPr>
            <p:ph type="body" sz="quarter" idx="47" hasCustomPrompt="1"/>
          </p:nvPr>
        </p:nvSpPr>
        <p:spPr>
          <a:xfrm>
            <a:off x="9782137" y="5057513"/>
            <a:ext cx="1782233" cy="760891"/>
          </a:xfrm>
          <a:prstGeom prst="rect">
            <a:avLst/>
          </a:prstGeom>
          <a:ln>
            <a:noFill/>
          </a:ln>
        </p:spPr>
        <p:txBody>
          <a:bodyPr vert="horz" lIns="0" tIns="0" rIns="0" bIns="0"/>
          <a:lstStyle>
            <a:lvl1pPr marL="0" indent="0" algn="ctr">
              <a:buNone/>
              <a:defRPr sz="1600" baseline="0">
                <a:solidFill>
                  <a:schemeClr val="tx1"/>
                </a:solidFill>
              </a:defRPr>
            </a:lvl1pPr>
            <a:lvl2pPr marL="609570" indent="0">
              <a:buNone/>
              <a:defRPr sz="2133"/>
            </a:lvl2pPr>
            <a:lvl3pPr marL="1219140" indent="0">
              <a:buNone/>
              <a:defRPr sz="2133"/>
            </a:lvl3pPr>
            <a:lvl4pPr marL="1828709" indent="0">
              <a:buNone/>
              <a:defRPr sz="2133"/>
            </a:lvl4pPr>
            <a:lvl5pPr marL="2438278" indent="0">
              <a:buNone/>
              <a:defRPr sz="2133"/>
            </a:lvl5pPr>
          </a:lstStyle>
          <a:p>
            <a:pPr lvl="0"/>
            <a:r>
              <a:rPr lang="en-US"/>
              <a:t>Infographic information goes here</a:t>
            </a:r>
          </a:p>
        </p:txBody>
      </p:sp>
      <p:sp>
        <p:nvSpPr>
          <p:cNvPr id="26" name="Text Placeholder 17"/>
          <p:cNvSpPr>
            <a:spLocks noGrp="1"/>
          </p:cNvSpPr>
          <p:nvPr>
            <p:ph type="body" sz="quarter" idx="48" hasCustomPrompt="1"/>
          </p:nvPr>
        </p:nvSpPr>
        <p:spPr>
          <a:xfrm>
            <a:off x="9782138" y="4519810"/>
            <a:ext cx="1782233" cy="435380"/>
          </a:xfrm>
          <a:prstGeom prst="rect">
            <a:avLst/>
          </a:prstGeom>
        </p:spPr>
        <p:txBody>
          <a:bodyPr vert="horz" lIns="0" tIns="0" rIns="0" bIns="0">
            <a:normAutofit/>
          </a:bodyPr>
          <a:lstStyle>
            <a:lvl1pPr marL="0" indent="0" algn="ctr">
              <a:buNone/>
              <a:defRPr sz="2400" baseline="0">
                <a:solidFill>
                  <a:schemeClr val="tx1"/>
                </a:solidFill>
              </a:defRPr>
            </a:lvl1pPr>
            <a:lvl2pPr marL="609570" indent="0">
              <a:buNone/>
              <a:defRPr sz="2933">
                <a:solidFill>
                  <a:srgbClr val="8DC63F"/>
                </a:solidFill>
              </a:defRPr>
            </a:lvl2pPr>
            <a:lvl3pPr marL="1219140" indent="0">
              <a:buNone/>
              <a:defRPr sz="2933">
                <a:solidFill>
                  <a:srgbClr val="8DC63F"/>
                </a:solidFill>
              </a:defRPr>
            </a:lvl3pPr>
            <a:lvl4pPr marL="1828709" indent="0">
              <a:buNone/>
              <a:defRPr sz="2933">
                <a:solidFill>
                  <a:srgbClr val="8DC63F"/>
                </a:solidFill>
              </a:defRPr>
            </a:lvl4pPr>
            <a:lvl5pPr marL="2438278" indent="0">
              <a:buNone/>
              <a:defRPr sz="2933">
                <a:solidFill>
                  <a:srgbClr val="8DC63F"/>
                </a:solidFill>
              </a:defRPr>
            </a:lvl5pPr>
          </a:lstStyle>
          <a:p>
            <a:pPr lvl="0"/>
            <a:r>
              <a:rPr lang="en-US"/>
              <a:t>Emphasis Text</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28" name="Title 31"/>
          <p:cNvSpPr>
            <a:spLocks noGrp="1"/>
          </p:cNvSpPr>
          <p:nvPr>
            <p:ph type="title" hasCustomPrompt="1"/>
          </p:nvPr>
        </p:nvSpPr>
        <p:spPr>
          <a:xfrm>
            <a:off x="609600" y="0"/>
            <a:ext cx="4284680" cy="2272344"/>
          </a:xfrm>
        </p:spPr>
        <p:txBody>
          <a:bodyPr/>
          <a:lstStyle/>
          <a:p>
            <a:r>
              <a:rPr lang="en-US"/>
              <a:t>Messaging + Blue Infographic Content</a:t>
            </a:r>
          </a:p>
        </p:txBody>
      </p:sp>
      <p:sp>
        <p:nvSpPr>
          <p:cNvPr id="39" name="Picture Placeholder 24"/>
          <p:cNvSpPr>
            <a:spLocks noGrp="1" noChangeAspect="1"/>
          </p:cNvSpPr>
          <p:nvPr>
            <p:ph type="pic" sz="quarter" idx="50" hasCustomPrompt="1"/>
          </p:nvPr>
        </p:nvSpPr>
        <p:spPr>
          <a:xfrm>
            <a:off x="654244" y="2616060"/>
            <a:ext cx="1722576" cy="1722571"/>
          </a:xfrm>
          <a:prstGeom prst="ellipse">
            <a:avLst/>
          </a:prstGeom>
          <a:solidFill>
            <a:schemeClr val="accent1"/>
          </a:solidFill>
          <a:ln w="38100">
            <a:solidFill>
              <a:schemeClr val="bg1"/>
            </a:solidFill>
          </a:ln>
        </p:spPr>
        <p:txBody>
          <a:bodyPr vert="horz" lIns="91440" tIns="91440" rIns="91440" bIns="91440" anchor="ctr" anchorCtr="0"/>
          <a:lstStyle>
            <a:lvl1pPr marL="0" indent="0" algn="ctr">
              <a:buNone/>
              <a:defRPr sz="1600">
                <a:solidFill>
                  <a:schemeClr val="bg1"/>
                </a:solidFill>
                <a:effectLst/>
              </a:defRPr>
            </a:lvl1pPr>
          </a:lstStyle>
          <a:p>
            <a:r>
              <a:rPr lang="en-US"/>
              <a:t>Insert icon</a:t>
            </a:r>
          </a:p>
        </p:txBody>
      </p:sp>
      <p:sp>
        <p:nvSpPr>
          <p:cNvPr id="40" name="Picture Placeholder 24"/>
          <p:cNvSpPr>
            <a:spLocks noGrp="1" noChangeAspect="1"/>
          </p:cNvSpPr>
          <p:nvPr>
            <p:ph type="pic" sz="quarter" idx="51" hasCustomPrompt="1"/>
          </p:nvPr>
        </p:nvSpPr>
        <p:spPr>
          <a:xfrm>
            <a:off x="2986149" y="2616060"/>
            <a:ext cx="1722576" cy="1722571"/>
          </a:xfrm>
          <a:prstGeom prst="ellipse">
            <a:avLst/>
          </a:prstGeom>
          <a:solidFill>
            <a:schemeClr val="accent1"/>
          </a:solidFill>
          <a:ln w="38100">
            <a:solidFill>
              <a:schemeClr val="bg1"/>
            </a:solidFill>
          </a:ln>
        </p:spPr>
        <p:txBody>
          <a:bodyPr vert="horz" lIns="91440" tIns="91440" rIns="91440" bIns="91440" anchor="ctr" anchorCtr="0"/>
          <a:lstStyle>
            <a:lvl1pPr marL="0" indent="0" algn="ctr">
              <a:buNone/>
              <a:defRPr sz="1600">
                <a:solidFill>
                  <a:schemeClr val="bg1"/>
                </a:solidFill>
                <a:effectLst/>
              </a:defRPr>
            </a:lvl1pPr>
          </a:lstStyle>
          <a:p>
            <a:r>
              <a:rPr lang="en-US"/>
              <a:t>Insert icon</a:t>
            </a:r>
          </a:p>
        </p:txBody>
      </p:sp>
      <p:sp>
        <p:nvSpPr>
          <p:cNvPr id="41" name="Picture Placeholder 24"/>
          <p:cNvSpPr>
            <a:spLocks noGrp="1" noChangeAspect="1"/>
          </p:cNvSpPr>
          <p:nvPr>
            <p:ph type="pic" sz="quarter" idx="52" hasCustomPrompt="1"/>
          </p:nvPr>
        </p:nvSpPr>
        <p:spPr>
          <a:xfrm>
            <a:off x="5234712" y="2616060"/>
            <a:ext cx="1722576" cy="1722571"/>
          </a:xfrm>
          <a:prstGeom prst="ellipse">
            <a:avLst/>
          </a:prstGeom>
          <a:solidFill>
            <a:schemeClr val="accent1"/>
          </a:solidFill>
          <a:ln w="38100">
            <a:solidFill>
              <a:schemeClr val="bg1"/>
            </a:solidFill>
          </a:ln>
        </p:spPr>
        <p:txBody>
          <a:bodyPr vert="horz" lIns="91440" tIns="91440" rIns="91440" bIns="91440" anchor="ctr" anchorCtr="0"/>
          <a:lstStyle>
            <a:lvl1pPr marL="0" indent="0" algn="ctr">
              <a:buNone/>
              <a:defRPr sz="1600">
                <a:solidFill>
                  <a:schemeClr val="bg1"/>
                </a:solidFill>
                <a:effectLst/>
              </a:defRPr>
            </a:lvl1pPr>
          </a:lstStyle>
          <a:p>
            <a:r>
              <a:rPr lang="en-US"/>
              <a:t>Insert icon</a:t>
            </a:r>
          </a:p>
        </p:txBody>
      </p:sp>
      <p:sp>
        <p:nvSpPr>
          <p:cNvPr id="42" name="Picture Placeholder 24"/>
          <p:cNvSpPr>
            <a:spLocks noGrp="1" noChangeAspect="1"/>
          </p:cNvSpPr>
          <p:nvPr>
            <p:ph type="pic" sz="quarter" idx="53" hasCustomPrompt="1"/>
          </p:nvPr>
        </p:nvSpPr>
        <p:spPr>
          <a:xfrm>
            <a:off x="7567584" y="2616060"/>
            <a:ext cx="1722576" cy="1722571"/>
          </a:xfrm>
          <a:prstGeom prst="ellipse">
            <a:avLst/>
          </a:prstGeom>
          <a:solidFill>
            <a:schemeClr val="accent1"/>
          </a:solidFill>
          <a:ln w="38100">
            <a:solidFill>
              <a:schemeClr val="bg1"/>
            </a:solidFill>
          </a:ln>
        </p:spPr>
        <p:txBody>
          <a:bodyPr vert="horz" lIns="91440" tIns="91440" rIns="91440" bIns="91440" anchor="ctr" anchorCtr="0"/>
          <a:lstStyle>
            <a:lvl1pPr marL="0" indent="0" algn="ctr">
              <a:buNone/>
              <a:defRPr sz="1600">
                <a:solidFill>
                  <a:schemeClr val="bg1"/>
                </a:solidFill>
                <a:effectLst/>
              </a:defRPr>
            </a:lvl1pPr>
          </a:lstStyle>
          <a:p>
            <a:r>
              <a:rPr lang="en-US"/>
              <a:t>Insert icon</a:t>
            </a:r>
          </a:p>
        </p:txBody>
      </p:sp>
      <p:sp>
        <p:nvSpPr>
          <p:cNvPr id="43" name="Picture Placeholder 24"/>
          <p:cNvSpPr>
            <a:spLocks noGrp="1" noChangeAspect="1"/>
          </p:cNvSpPr>
          <p:nvPr>
            <p:ph type="pic" sz="quarter" idx="54" hasCustomPrompt="1"/>
          </p:nvPr>
        </p:nvSpPr>
        <p:spPr>
          <a:xfrm>
            <a:off x="9782135" y="2616060"/>
            <a:ext cx="1722576" cy="1722571"/>
          </a:xfrm>
          <a:prstGeom prst="ellipse">
            <a:avLst/>
          </a:prstGeom>
          <a:solidFill>
            <a:schemeClr val="accent1"/>
          </a:solidFill>
          <a:ln w="38100">
            <a:solidFill>
              <a:schemeClr val="bg1"/>
            </a:solidFill>
          </a:ln>
        </p:spPr>
        <p:txBody>
          <a:bodyPr vert="horz" lIns="91440" tIns="91440" rIns="91440" bIns="91440" anchor="ctr" anchorCtr="0"/>
          <a:lstStyle>
            <a:lvl1pPr marL="0" indent="0" algn="ctr">
              <a:buNone/>
              <a:defRPr sz="1600">
                <a:solidFill>
                  <a:schemeClr val="bg1"/>
                </a:solidFill>
                <a:effectLst/>
              </a:defRPr>
            </a:lvl1pPr>
          </a:lstStyle>
          <a:p>
            <a:r>
              <a:rPr lang="en-US"/>
              <a:t>Insert icon</a:t>
            </a:r>
          </a:p>
        </p:txBody>
      </p:sp>
    </p:spTree>
    <p:extLst>
      <p:ext uri="{BB962C8B-B14F-4D97-AF65-F5344CB8AC3E}">
        <p14:creationId xmlns:p14="http://schemas.microsoft.com/office/powerpoint/2010/main" val="320129946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tent Slide - Half Photo">
    <p:spTree>
      <p:nvGrpSpPr>
        <p:cNvPr id="1" name=""/>
        <p:cNvGrpSpPr/>
        <p:nvPr/>
      </p:nvGrpSpPr>
      <p:grpSpPr>
        <a:xfrm>
          <a:off x="0" y="0"/>
          <a:ext cx="0" cy="0"/>
          <a:chOff x="0" y="0"/>
          <a:chExt cx="0" cy="0"/>
        </a:xfrm>
      </p:grpSpPr>
      <p:sp>
        <p:nvSpPr>
          <p:cNvPr id="3" name="Picture Placeholder 2"/>
          <p:cNvSpPr>
            <a:spLocks noGrp="1"/>
          </p:cNvSpPr>
          <p:nvPr>
            <p:ph type="pic" sz="quarter" idx="49" hasCustomPrompt="1"/>
          </p:nvPr>
        </p:nvSpPr>
        <p:spPr>
          <a:xfrm>
            <a:off x="0" y="2"/>
            <a:ext cx="12192000" cy="3577167"/>
          </a:xfrm>
          <a:solidFill>
            <a:schemeClr val="bg1">
              <a:lumMod val="85000"/>
            </a:schemeClr>
          </a:solidFill>
        </p:spPr>
        <p:txBody>
          <a:bodyPr>
            <a:normAutofit/>
          </a:bodyPr>
          <a:lstStyle>
            <a:lvl1pPr marL="0" indent="0" algn="r">
              <a:buNone/>
              <a:defRPr sz="2133"/>
            </a:lvl1pPr>
          </a:lstStyle>
          <a:p>
            <a:r>
              <a:rPr lang="en-US"/>
              <a:t>Insert a large image here</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15" name="Text Placeholder 14"/>
          <p:cNvSpPr>
            <a:spLocks noGrp="1"/>
          </p:cNvSpPr>
          <p:nvPr>
            <p:ph type="body" sz="quarter" idx="50" hasCustomPrompt="1"/>
          </p:nvPr>
        </p:nvSpPr>
        <p:spPr>
          <a:xfrm>
            <a:off x="639235" y="3958169"/>
            <a:ext cx="11023581" cy="2317751"/>
          </a:xfrm>
        </p:spPr>
        <p:txBody>
          <a:bodyPr lIns="0" tIns="0" rIns="0" bIns="0">
            <a:noAutofit/>
          </a:bodyPr>
          <a:lstStyle>
            <a:lvl1pPr marL="0" indent="0">
              <a:buNone/>
              <a:defRPr sz="2667"/>
            </a:lvl1pPr>
            <a:lvl2pPr marL="609570" indent="0">
              <a:buNone/>
              <a:defRPr sz="2667"/>
            </a:lvl2pPr>
            <a:lvl3pPr marL="1219140" indent="0">
              <a:buNone/>
              <a:defRPr sz="2667"/>
            </a:lvl3pPr>
            <a:lvl4pPr marL="1828709" indent="0">
              <a:buNone/>
              <a:defRPr sz="2667"/>
            </a:lvl4pPr>
            <a:lvl5pPr marL="2438278" indent="0">
              <a:buNone/>
              <a:defRPr sz="2667"/>
            </a:lvl5pPr>
          </a:lstStyle>
          <a:p>
            <a:pPr lvl="0"/>
            <a:r>
              <a:rPr lang="en-US"/>
              <a:t>Short Slide Summary</a:t>
            </a:r>
          </a:p>
        </p:txBody>
      </p:sp>
      <p:sp>
        <p:nvSpPr>
          <p:cNvPr id="2" name="Title 1"/>
          <p:cNvSpPr>
            <a:spLocks noGrp="1"/>
          </p:cNvSpPr>
          <p:nvPr>
            <p:ph type="title" hasCustomPrompt="1"/>
          </p:nvPr>
        </p:nvSpPr>
        <p:spPr>
          <a:xfrm>
            <a:off x="1" y="2931737"/>
            <a:ext cx="6582643" cy="629788"/>
          </a:xfrm>
        </p:spPr>
        <p:txBody>
          <a:bodyPr lIns="274320" tIns="91440" bIns="45720">
            <a:spAutoFit/>
          </a:bodyPr>
          <a:lstStyle>
            <a:lvl1pPr algn="l">
              <a:defRPr/>
            </a:lvl1pPr>
          </a:lstStyle>
          <a:p>
            <a:pPr lvl="0"/>
            <a:r>
              <a:rPr lang="en-US"/>
              <a:t>Title: Content Slide</a:t>
            </a:r>
          </a:p>
        </p:txBody>
      </p:sp>
    </p:spTree>
    <p:extLst>
      <p:ext uri="{BB962C8B-B14F-4D97-AF65-F5344CB8AC3E}">
        <p14:creationId xmlns:p14="http://schemas.microsoft.com/office/powerpoint/2010/main" val="37519173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Content Slide - Half Blue - Half Photo">
    <p:spTree>
      <p:nvGrpSpPr>
        <p:cNvPr id="1" name=""/>
        <p:cNvGrpSpPr/>
        <p:nvPr/>
      </p:nvGrpSpPr>
      <p:grpSpPr>
        <a:xfrm>
          <a:off x="0" y="0"/>
          <a:ext cx="0" cy="0"/>
          <a:chOff x="0" y="0"/>
          <a:chExt cx="0" cy="0"/>
        </a:xfrm>
      </p:grpSpPr>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4" name="Rectangle 3">
            <a:extLst>
              <a:ext uri="{FF2B5EF4-FFF2-40B4-BE49-F238E27FC236}">
                <a16:creationId xmlns:a16="http://schemas.microsoft.com/office/drawing/2014/main" id="{613C7420-D1E3-2748-83F1-0C3F1C99A95C}"/>
              </a:ext>
            </a:extLst>
          </p:cNvPr>
          <p:cNvSpPr/>
          <p:nvPr userDrawn="1"/>
        </p:nvSpPr>
        <p:spPr>
          <a:xfrm>
            <a:off x="0" y="4272596"/>
            <a:ext cx="12192000" cy="258540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 Placeholder 7">
            <a:extLst>
              <a:ext uri="{FF2B5EF4-FFF2-40B4-BE49-F238E27FC236}">
                <a16:creationId xmlns:a16="http://schemas.microsoft.com/office/drawing/2014/main" id="{CA23820E-162D-E444-AE76-C4AF2F45B95A}"/>
              </a:ext>
            </a:extLst>
          </p:cNvPr>
          <p:cNvSpPr>
            <a:spLocks noGrp="1"/>
          </p:cNvSpPr>
          <p:nvPr>
            <p:ph type="body" sz="quarter" idx="51" hasCustomPrompt="1"/>
          </p:nvPr>
        </p:nvSpPr>
        <p:spPr>
          <a:xfrm>
            <a:off x="639235" y="4715936"/>
            <a:ext cx="4411133" cy="1462617"/>
          </a:xfrm>
        </p:spPr>
        <p:txBody>
          <a:bodyPr lIns="0" tIns="0" rIns="0" bIns="0">
            <a:noAutofit/>
          </a:bodyPr>
          <a:lstStyle>
            <a:lvl1pPr marL="0" indent="0">
              <a:spcBef>
                <a:spcPts val="0"/>
              </a:spcBef>
              <a:buNone/>
              <a:defRPr sz="3733" b="1">
                <a:solidFill>
                  <a:schemeClr val="bg1"/>
                </a:solidFill>
              </a:defRPr>
            </a:lvl1pPr>
          </a:lstStyle>
          <a:p>
            <a:pPr lvl="0"/>
            <a:r>
              <a:rPr lang="en-US"/>
              <a:t>Large important text</a:t>
            </a:r>
          </a:p>
        </p:txBody>
      </p:sp>
      <p:sp>
        <p:nvSpPr>
          <p:cNvPr id="13" name="Text Placeholder 7">
            <a:extLst>
              <a:ext uri="{FF2B5EF4-FFF2-40B4-BE49-F238E27FC236}">
                <a16:creationId xmlns:a16="http://schemas.microsoft.com/office/drawing/2014/main" id="{A8889CC1-1B54-4447-A72C-33A5302A87A9}"/>
              </a:ext>
            </a:extLst>
          </p:cNvPr>
          <p:cNvSpPr>
            <a:spLocks noGrp="1"/>
          </p:cNvSpPr>
          <p:nvPr>
            <p:ph type="body" sz="quarter" idx="52" hasCustomPrompt="1"/>
          </p:nvPr>
        </p:nvSpPr>
        <p:spPr>
          <a:xfrm>
            <a:off x="5472877" y="4715936"/>
            <a:ext cx="6189939" cy="1462617"/>
          </a:xfrm>
        </p:spPr>
        <p:txBody>
          <a:bodyPr lIns="0" tIns="73152" rIns="0" bIns="0">
            <a:noAutofit/>
          </a:bodyPr>
          <a:lstStyle>
            <a:lvl1pPr marL="0" indent="0">
              <a:buNone/>
              <a:defRPr sz="2667" b="0">
                <a:solidFill>
                  <a:schemeClr val="bg1"/>
                </a:solidFill>
              </a:defRPr>
            </a:lvl1pPr>
          </a:lstStyle>
          <a:p>
            <a:pPr lvl="0"/>
            <a:r>
              <a:rPr lang="en-US"/>
              <a:t>Supporting body text</a:t>
            </a:r>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bg1"/>
                </a:solidFill>
              </a:rPr>
              <a:t>NREL</a:t>
            </a:r>
            <a:r>
              <a:rPr lang="en-US" sz="1067" baseline="0">
                <a:solidFill>
                  <a:schemeClr val="bg1"/>
                </a:solidFill>
              </a:rPr>
              <a:t>    </a:t>
            </a:r>
            <a:r>
              <a:rPr lang="en-US" sz="1067">
                <a:solidFill>
                  <a:schemeClr val="bg1"/>
                </a:solidFill>
              </a:rPr>
              <a:t>|    </a:t>
            </a:r>
            <a:fld id="{BFD71CF8-5198-8441-A7C0-DC22FD64CBE4}" type="slidenum">
              <a:rPr lang="en-US" sz="1067">
                <a:solidFill>
                  <a:schemeClr val="bg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bg1"/>
              </a:solidFill>
            </a:endParaRPr>
          </a:p>
        </p:txBody>
      </p:sp>
      <p:sp>
        <p:nvSpPr>
          <p:cNvPr id="3" name="Picture Placeholder 2">
            <a:extLst>
              <a:ext uri="{FF2B5EF4-FFF2-40B4-BE49-F238E27FC236}">
                <a16:creationId xmlns:a16="http://schemas.microsoft.com/office/drawing/2014/main" id="{72694E0F-43B5-0F46-B097-5F1C5C7C3C69}"/>
              </a:ext>
            </a:extLst>
          </p:cNvPr>
          <p:cNvSpPr>
            <a:spLocks noGrp="1"/>
          </p:cNvSpPr>
          <p:nvPr>
            <p:ph type="pic" sz="quarter" idx="53" hasCustomPrompt="1"/>
          </p:nvPr>
        </p:nvSpPr>
        <p:spPr>
          <a:xfrm>
            <a:off x="0" y="2"/>
            <a:ext cx="12192000" cy="4273551"/>
          </a:xfrm>
          <a:solidFill>
            <a:schemeClr val="bg1">
              <a:lumMod val="95000"/>
            </a:schemeClr>
          </a:solidFill>
        </p:spPr>
        <p:txBody>
          <a:bodyPr/>
          <a:lstStyle>
            <a:lvl1pPr marL="0" indent="0" algn="ctr">
              <a:buNone/>
              <a:defRPr/>
            </a:lvl1pPr>
          </a:lstStyle>
          <a:p>
            <a:r>
              <a:rPr lang="en-US"/>
              <a:t>Insert Photo or Graphic</a:t>
            </a:r>
          </a:p>
        </p:txBody>
      </p:sp>
    </p:spTree>
    <p:extLst>
      <p:ext uri="{BB962C8B-B14F-4D97-AF65-F5344CB8AC3E}">
        <p14:creationId xmlns:p14="http://schemas.microsoft.com/office/powerpoint/2010/main" val="146081984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Content Slide - Half Blue 1">
    <p:spTree>
      <p:nvGrpSpPr>
        <p:cNvPr id="1" name=""/>
        <p:cNvGrpSpPr/>
        <p:nvPr/>
      </p:nvGrpSpPr>
      <p:grpSpPr>
        <a:xfrm>
          <a:off x="0" y="0"/>
          <a:ext cx="0" cy="0"/>
          <a:chOff x="0" y="0"/>
          <a:chExt cx="0" cy="0"/>
        </a:xfrm>
      </p:grpSpPr>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4" name="Rectangle 3">
            <a:extLst>
              <a:ext uri="{FF2B5EF4-FFF2-40B4-BE49-F238E27FC236}">
                <a16:creationId xmlns:a16="http://schemas.microsoft.com/office/drawing/2014/main" id="{613C7420-D1E3-2748-83F1-0C3F1C99A95C}"/>
              </a:ext>
            </a:extLst>
          </p:cNvPr>
          <p:cNvSpPr/>
          <p:nvPr userDrawn="1"/>
        </p:nvSpPr>
        <p:spPr>
          <a:xfrm>
            <a:off x="0" y="4272596"/>
            <a:ext cx="12192000" cy="258540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 Placeholder 7">
            <a:extLst>
              <a:ext uri="{FF2B5EF4-FFF2-40B4-BE49-F238E27FC236}">
                <a16:creationId xmlns:a16="http://schemas.microsoft.com/office/drawing/2014/main" id="{CA23820E-162D-E444-AE76-C4AF2F45B95A}"/>
              </a:ext>
            </a:extLst>
          </p:cNvPr>
          <p:cNvSpPr>
            <a:spLocks noGrp="1"/>
          </p:cNvSpPr>
          <p:nvPr>
            <p:ph type="body" sz="quarter" idx="51" hasCustomPrompt="1"/>
          </p:nvPr>
        </p:nvSpPr>
        <p:spPr>
          <a:xfrm>
            <a:off x="639235" y="4715936"/>
            <a:ext cx="4411133" cy="1462617"/>
          </a:xfrm>
        </p:spPr>
        <p:txBody>
          <a:bodyPr lIns="0" tIns="0" rIns="0" bIns="0">
            <a:noAutofit/>
          </a:bodyPr>
          <a:lstStyle>
            <a:lvl1pPr marL="0" indent="0">
              <a:spcBef>
                <a:spcPts val="0"/>
              </a:spcBef>
              <a:buNone/>
              <a:defRPr sz="3733" b="1">
                <a:solidFill>
                  <a:schemeClr val="bg1"/>
                </a:solidFill>
              </a:defRPr>
            </a:lvl1pPr>
          </a:lstStyle>
          <a:p>
            <a:pPr lvl="0"/>
            <a:r>
              <a:rPr lang="en-US"/>
              <a:t>Large important text</a:t>
            </a:r>
          </a:p>
        </p:txBody>
      </p:sp>
      <p:sp>
        <p:nvSpPr>
          <p:cNvPr id="13" name="Text Placeholder 7">
            <a:extLst>
              <a:ext uri="{FF2B5EF4-FFF2-40B4-BE49-F238E27FC236}">
                <a16:creationId xmlns:a16="http://schemas.microsoft.com/office/drawing/2014/main" id="{A8889CC1-1B54-4447-A72C-33A5302A87A9}"/>
              </a:ext>
            </a:extLst>
          </p:cNvPr>
          <p:cNvSpPr>
            <a:spLocks noGrp="1"/>
          </p:cNvSpPr>
          <p:nvPr>
            <p:ph type="body" sz="quarter" idx="52" hasCustomPrompt="1"/>
          </p:nvPr>
        </p:nvSpPr>
        <p:spPr>
          <a:xfrm>
            <a:off x="5472877" y="4715936"/>
            <a:ext cx="6189939" cy="1462617"/>
          </a:xfrm>
        </p:spPr>
        <p:txBody>
          <a:bodyPr lIns="0" tIns="73152" rIns="0" bIns="0">
            <a:noAutofit/>
          </a:bodyPr>
          <a:lstStyle>
            <a:lvl1pPr marL="0" indent="0">
              <a:buNone/>
              <a:defRPr sz="2667" b="0">
                <a:solidFill>
                  <a:schemeClr val="bg1"/>
                </a:solidFill>
              </a:defRPr>
            </a:lvl1pPr>
          </a:lstStyle>
          <a:p>
            <a:pPr lvl="0"/>
            <a:r>
              <a:rPr lang="en-US"/>
              <a:t>Supporting body text</a:t>
            </a:r>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bg1"/>
                </a:solidFill>
              </a:rPr>
              <a:t>NREL</a:t>
            </a:r>
            <a:r>
              <a:rPr lang="en-US" sz="1067" baseline="0">
                <a:solidFill>
                  <a:schemeClr val="bg1"/>
                </a:solidFill>
              </a:rPr>
              <a:t>    </a:t>
            </a:r>
            <a:r>
              <a:rPr lang="en-US" sz="1067">
                <a:solidFill>
                  <a:schemeClr val="bg1"/>
                </a:solidFill>
              </a:rPr>
              <a:t>|    </a:t>
            </a:r>
            <a:fld id="{BFD71CF8-5198-8441-A7C0-DC22FD64CBE4}" type="slidenum">
              <a:rPr lang="en-US" sz="1067">
                <a:solidFill>
                  <a:schemeClr val="bg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bg1"/>
              </a:solidFill>
            </a:endParaRPr>
          </a:p>
        </p:txBody>
      </p:sp>
      <p:sp>
        <p:nvSpPr>
          <p:cNvPr id="10" name="Rectangle 9">
            <a:extLst>
              <a:ext uri="{FF2B5EF4-FFF2-40B4-BE49-F238E27FC236}">
                <a16:creationId xmlns:a16="http://schemas.microsoft.com/office/drawing/2014/main" id="{D0F8E801-C21C-E943-9A0D-715C66D645FB}"/>
              </a:ext>
            </a:extLst>
          </p:cNvPr>
          <p:cNvSpPr/>
          <p:nvPr userDrawn="1"/>
        </p:nvSpPr>
        <p:spPr>
          <a:xfrm>
            <a:off x="0" y="1"/>
            <a:ext cx="12192000" cy="4272595"/>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Text Placeholder 7">
            <a:extLst>
              <a:ext uri="{FF2B5EF4-FFF2-40B4-BE49-F238E27FC236}">
                <a16:creationId xmlns:a16="http://schemas.microsoft.com/office/drawing/2014/main" id="{5870EDA1-21F4-9543-B426-B99B5785504E}"/>
              </a:ext>
            </a:extLst>
          </p:cNvPr>
          <p:cNvSpPr>
            <a:spLocks noGrp="1"/>
          </p:cNvSpPr>
          <p:nvPr>
            <p:ph type="body" sz="quarter" idx="53" hasCustomPrompt="1"/>
          </p:nvPr>
        </p:nvSpPr>
        <p:spPr>
          <a:xfrm>
            <a:off x="639233" y="777441"/>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Tree>
    <p:extLst>
      <p:ext uri="{BB962C8B-B14F-4D97-AF65-F5344CB8AC3E}">
        <p14:creationId xmlns:p14="http://schemas.microsoft.com/office/powerpoint/2010/main" val="20961065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728F9-F22B-87F0-5993-4E0217B683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3BD240-81EC-A609-6811-CDA0CE8F45C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E62413E-D18B-332A-92A9-B5DC30F5CC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B041689-0899-82DD-CE28-268E278C5DC1}"/>
              </a:ext>
            </a:extLst>
          </p:cNvPr>
          <p:cNvSpPr>
            <a:spLocks noGrp="1"/>
          </p:cNvSpPr>
          <p:nvPr>
            <p:ph type="dt" sz="half" idx="10"/>
          </p:nvPr>
        </p:nvSpPr>
        <p:spPr/>
        <p:txBody>
          <a:bodyPr/>
          <a:lstStyle/>
          <a:p>
            <a:fld id="{35CA4D58-9274-4B0C-8CD8-38ABCA5550AB}" type="datetimeFigureOut">
              <a:rPr lang="en-US" smtClean="0"/>
              <a:t>2/9/2023</a:t>
            </a:fld>
            <a:endParaRPr lang="en-US"/>
          </a:p>
        </p:txBody>
      </p:sp>
      <p:sp>
        <p:nvSpPr>
          <p:cNvPr id="6" name="Footer Placeholder 5">
            <a:extLst>
              <a:ext uri="{FF2B5EF4-FFF2-40B4-BE49-F238E27FC236}">
                <a16:creationId xmlns:a16="http://schemas.microsoft.com/office/drawing/2014/main" id="{293AF256-3613-2534-8A4A-B4A67597C8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7D3D7A-599B-95F5-A14A-45F83C65E3F3}"/>
              </a:ext>
            </a:extLst>
          </p:cNvPr>
          <p:cNvSpPr>
            <a:spLocks noGrp="1"/>
          </p:cNvSpPr>
          <p:nvPr>
            <p:ph type="sldNum" sz="quarter" idx="12"/>
          </p:nvPr>
        </p:nvSpPr>
        <p:spPr/>
        <p:txBody>
          <a:bodyPr/>
          <a:lstStyle/>
          <a:p>
            <a:fld id="{A7F9B8BE-CFDB-4E2E-AE88-CD93130107C2}" type="slidenum">
              <a:rPr lang="en-US" smtClean="0"/>
              <a:t>‹#›</a:t>
            </a:fld>
            <a:endParaRPr lang="en-US"/>
          </a:p>
        </p:txBody>
      </p:sp>
    </p:spTree>
    <p:extLst>
      <p:ext uri="{BB962C8B-B14F-4D97-AF65-F5344CB8AC3E}">
        <p14:creationId xmlns:p14="http://schemas.microsoft.com/office/powerpoint/2010/main" val="139585622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Content Slide - Half Blue 2">
    <p:spTree>
      <p:nvGrpSpPr>
        <p:cNvPr id="1" name=""/>
        <p:cNvGrpSpPr/>
        <p:nvPr/>
      </p:nvGrpSpPr>
      <p:grpSpPr>
        <a:xfrm>
          <a:off x="0" y="0"/>
          <a:ext cx="0" cy="0"/>
          <a:chOff x="0" y="0"/>
          <a:chExt cx="0" cy="0"/>
        </a:xfrm>
      </p:grpSpPr>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4" name="Rectangle 3">
            <a:extLst>
              <a:ext uri="{FF2B5EF4-FFF2-40B4-BE49-F238E27FC236}">
                <a16:creationId xmlns:a16="http://schemas.microsoft.com/office/drawing/2014/main" id="{613C7420-D1E3-2748-83F1-0C3F1C99A95C}"/>
              </a:ext>
            </a:extLst>
          </p:cNvPr>
          <p:cNvSpPr/>
          <p:nvPr userDrawn="1"/>
        </p:nvSpPr>
        <p:spPr>
          <a:xfrm>
            <a:off x="0" y="4272596"/>
            <a:ext cx="12192000" cy="258540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 Placeholder 7">
            <a:extLst>
              <a:ext uri="{FF2B5EF4-FFF2-40B4-BE49-F238E27FC236}">
                <a16:creationId xmlns:a16="http://schemas.microsoft.com/office/drawing/2014/main" id="{CA23820E-162D-E444-AE76-C4AF2F45B95A}"/>
              </a:ext>
            </a:extLst>
          </p:cNvPr>
          <p:cNvSpPr>
            <a:spLocks noGrp="1"/>
          </p:cNvSpPr>
          <p:nvPr>
            <p:ph type="body" sz="quarter" idx="51" hasCustomPrompt="1"/>
          </p:nvPr>
        </p:nvSpPr>
        <p:spPr>
          <a:xfrm>
            <a:off x="639235" y="4715936"/>
            <a:ext cx="4411133" cy="1462617"/>
          </a:xfrm>
        </p:spPr>
        <p:txBody>
          <a:bodyPr lIns="0" tIns="0" rIns="0" bIns="0">
            <a:noAutofit/>
          </a:bodyPr>
          <a:lstStyle>
            <a:lvl1pPr marL="0" indent="0">
              <a:spcBef>
                <a:spcPts val="0"/>
              </a:spcBef>
              <a:buNone/>
              <a:defRPr sz="3733" b="1">
                <a:solidFill>
                  <a:schemeClr val="bg1"/>
                </a:solidFill>
              </a:defRPr>
            </a:lvl1pPr>
          </a:lstStyle>
          <a:p>
            <a:pPr lvl="0"/>
            <a:r>
              <a:rPr lang="en-US"/>
              <a:t>Large important text</a:t>
            </a:r>
          </a:p>
        </p:txBody>
      </p:sp>
      <p:sp>
        <p:nvSpPr>
          <p:cNvPr id="13" name="Text Placeholder 7">
            <a:extLst>
              <a:ext uri="{FF2B5EF4-FFF2-40B4-BE49-F238E27FC236}">
                <a16:creationId xmlns:a16="http://schemas.microsoft.com/office/drawing/2014/main" id="{A8889CC1-1B54-4447-A72C-33A5302A87A9}"/>
              </a:ext>
            </a:extLst>
          </p:cNvPr>
          <p:cNvSpPr>
            <a:spLocks noGrp="1"/>
          </p:cNvSpPr>
          <p:nvPr>
            <p:ph type="body" sz="quarter" idx="52" hasCustomPrompt="1"/>
          </p:nvPr>
        </p:nvSpPr>
        <p:spPr>
          <a:xfrm>
            <a:off x="5472877" y="4715936"/>
            <a:ext cx="6189939" cy="1462617"/>
          </a:xfrm>
        </p:spPr>
        <p:txBody>
          <a:bodyPr lIns="0" tIns="73152" rIns="0" bIns="0">
            <a:noAutofit/>
          </a:bodyPr>
          <a:lstStyle>
            <a:lvl1pPr marL="0" indent="0">
              <a:buNone/>
              <a:defRPr sz="2667" b="0">
                <a:solidFill>
                  <a:schemeClr val="bg1"/>
                </a:solidFill>
              </a:defRPr>
            </a:lvl1pPr>
          </a:lstStyle>
          <a:p>
            <a:pPr lvl="0"/>
            <a:r>
              <a:rPr lang="en-US"/>
              <a:t>Supporting body text</a:t>
            </a:r>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bg1"/>
                </a:solidFill>
              </a:rPr>
              <a:t>NREL</a:t>
            </a:r>
            <a:r>
              <a:rPr lang="en-US" sz="1067" baseline="0">
                <a:solidFill>
                  <a:schemeClr val="bg1"/>
                </a:solidFill>
              </a:rPr>
              <a:t>    </a:t>
            </a:r>
            <a:r>
              <a:rPr lang="en-US" sz="1067">
                <a:solidFill>
                  <a:schemeClr val="bg1"/>
                </a:solidFill>
              </a:rPr>
              <a:t>|    </a:t>
            </a:r>
            <a:fld id="{BFD71CF8-5198-8441-A7C0-DC22FD64CBE4}" type="slidenum">
              <a:rPr lang="en-US" sz="1067">
                <a:solidFill>
                  <a:schemeClr val="bg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bg1"/>
              </a:solidFill>
            </a:endParaRPr>
          </a:p>
        </p:txBody>
      </p:sp>
      <p:sp>
        <p:nvSpPr>
          <p:cNvPr id="7" name="Text Placeholder 7">
            <a:extLst>
              <a:ext uri="{FF2B5EF4-FFF2-40B4-BE49-F238E27FC236}">
                <a16:creationId xmlns:a16="http://schemas.microsoft.com/office/drawing/2014/main" id="{2736CC6A-2FA9-E242-A5D0-FCF48179A1F7}"/>
              </a:ext>
            </a:extLst>
          </p:cNvPr>
          <p:cNvSpPr>
            <a:spLocks noGrp="1"/>
          </p:cNvSpPr>
          <p:nvPr>
            <p:ph type="body" sz="quarter" idx="53" hasCustomPrompt="1"/>
          </p:nvPr>
        </p:nvSpPr>
        <p:spPr>
          <a:xfrm>
            <a:off x="639233" y="777441"/>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Tree>
    <p:extLst>
      <p:ext uri="{BB962C8B-B14F-4D97-AF65-F5344CB8AC3E}">
        <p14:creationId xmlns:p14="http://schemas.microsoft.com/office/powerpoint/2010/main" val="294496342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Content Slide - Half Blue 1">
    <p:spTree>
      <p:nvGrpSpPr>
        <p:cNvPr id="1" name=""/>
        <p:cNvGrpSpPr/>
        <p:nvPr/>
      </p:nvGrpSpPr>
      <p:grpSpPr>
        <a:xfrm>
          <a:off x="0" y="0"/>
          <a:ext cx="0" cy="0"/>
          <a:chOff x="0" y="0"/>
          <a:chExt cx="0" cy="0"/>
        </a:xfrm>
      </p:grpSpPr>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4" name="Rectangle 3">
            <a:extLst>
              <a:ext uri="{FF2B5EF4-FFF2-40B4-BE49-F238E27FC236}">
                <a16:creationId xmlns:a16="http://schemas.microsoft.com/office/drawing/2014/main" id="{613C7420-D1E3-2748-83F1-0C3F1C99A95C}"/>
              </a:ext>
            </a:extLst>
          </p:cNvPr>
          <p:cNvSpPr/>
          <p:nvPr userDrawn="1"/>
        </p:nvSpPr>
        <p:spPr>
          <a:xfrm>
            <a:off x="0" y="5536819"/>
            <a:ext cx="12192000" cy="132118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 Placeholder 7">
            <a:extLst>
              <a:ext uri="{FF2B5EF4-FFF2-40B4-BE49-F238E27FC236}">
                <a16:creationId xmlns:a16="http://schemas.microsoft.com/office/drawing/2014/main" id="{CA23820E-162D-E444-AE76-C4AF2F45B95A}"/>
              </a:ext>
            </a:extLst>
          </p:cNvPr>
          <p:cNvSpPr>
            <a:spLocks noGrp="1"/>
          </p:cNvSpPr>
          <p:nvPr>
            <p:ph type="body" sz="quarter" idx="51" hasCustomPrompt="1"/>
          </p:nvPr>
        </p:nvSpPr>
        <p:spPr>
          <a:xfrm>
            <a:off x="639235" y="5759695"/>
            <a:ext cx="4411133" cy="641732"/>
          </a:xfrm>
        </p:spPr>
        <p:txBody>
          <a:bodyPr lIns="0" tIns="0" rIns="0" bIns="0">
            <a:noAutofit/>
          </a:bodyPr>
          <a:lstStyle>
            <a:lvl1pPr marL="0" indent="0">
              <a:spcBef>
                <a:spcPts val="0"/>
              </a:spcBef>
              <a:buNone/>
              <a:defRPr sz="3733" b="1">
                <a:solidFill>
                  <a:schemeClr val="bg1"/>
                </a:solidFill>
              </a:defRPr>
            </a:lvl1pPr>
          </a:lstStyle>
          <a:p>
            <a:pPr lvl="0"/>
            <a:r>
              <a:rPr lang="en-US"/>
              <a:t>Large important text</a:t>
            </a:r>
          </a:p>
        </p:txBody>
      </p:sp>
      <p:sp>
        <p:nvSpPr>
          <p:cNvPr id="13" name="Text Placeholder 7">
            <a:extLst>
              <a:ext uri="{FF2B5EF4-FFF2-40B4-BE49-F238E27FC236}">
                <a16:creationId xmlns:a16="http://schemas.microsoft.com/office/drawing/2014/main" id="{A8889CC1-1B54-4447-A72C-33A5302A87A9}"/>
              </a:ext>
            </a:extLst>
          </p:cNvPr>
          <p:cNvSpPr>
            <a:spLocks noGrp="1"/>
          </p:cNvSpPr>
          <p:nvPr>
            <p:ph type="body" sz="quarter" idx="52" hasCustomPrompt="1"/>
          </p:nvPr>
        </p:nvSpPr>
        <p:spPr>
          <a:xfrm>
            <a:off x="5472877" y="5759695"/>
            <a:ext cx="6189939" cy="641732"/>
          </a:xfrm>
        </p:spPr>
        <p:txBody>
          <a:bodyPr lIns="0" tIns="73152" rIns="0" bIns="0">
            <a:noAutofit/>
          </a:bodyPr>
          <a:lstStyle>
            <a:lvl1pPr marL="0" indent="0">
              <a:buNone/>
              <a:defRPr sz="2667" b="0">
                <a:solidFill>
                  <a:schemeClr val="bg1"/>
                </a:solidFill>
              </a:defRPr>
            </a:lvl1pPr>
          </a:lstStyle>
          <a:p>
            <a:pPr lvl="0"/>
            <a:r>
              <a:rPr lang="en-US"/>
              <a:t>Supporting body text</a:t>
            </a:r>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bg1"/>
                </a:solidFill>
              </a:rPr>
              <a:t>NREL</a:t>
            </a:r>
            <a:r>
              <a:rPr lang="en-US" sz="1067" baseline="0">
                <a:solidFill>
                  <a:schemeClr val="bg1"/>
                </a:solidFill>
              </a:rPr>
              <a:t>    </a:t>
            </a:r>
            <a:r>
              <a:rPr lang="en-US" sz="1067">
                <a:solidFill>
                  <a:schemeClr val="bg1"/>
                </a:solidFill>
              </a:rPr>
              <a:t>|    </a:t>
            </a:r>
            <a:fld id="{BFD71CF8-5198-8441-A7C0-DC22FD64CBE4}" type="slidenum">
              <a:rPr lang="en-US" sz="1067">
                <a:solidFill>
                  <a:schemeClr val="bg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bg1"/>
              </a:solidFill>
            </a:endParaRPr>
          </a:p>
        </p:txBody>
      </p:sp>
      <p:sp>
        <p:nvSpPr>
          <p:cNvPr id="10" name="Rectangle 9">
            <a:extLst>
              <a:ext uri="{FF2B5EF4-FFF2-40B4-BE49-F238E27FC236}">
                <a16:creationId xmlns:a16="http://schemas.microsoft.com/office/drawing/2014/main" id="{D0F8E801-C21C-E943-9A0D-715C66D645FB}"/>
              </a:ext>
            </a:extLst>
          </p:cNvPr>
          <p:cNvSpPr/>
          <p:nvPr userDrawn="1"/>
        </p:nvSpPr>
        <p:spPr>
          <a:xfrm>
            <a:off x="0" y="1"/>
            <a:ext cx="12192000" cy="5536819"/>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Text Placeholder 7">
            <a:extLst>
              <a:ext uri="{FF2B5EF4-FFF2-40B4-BE49-F238E27FC236}">
                <a16:creationId xmlns:a16="http://schemas.microsoft.com/office/drawing/2014/main" id="{5870EDA1-21F4-9543-B426-B99B5785504E}"/>
              </a:ext>
            </a:extLst>
          </p:cNvPr>
          <p:cNvSpPr>
            <a:spLocks noGrp="1"/>
          </p:cNvSpPr>
          <p:nvPr>
            <p:ph type="body" sz="quarter" idx="53" hasCustomPrompt="1"/>
          </p:nvPr>
        </p:nvSpPr>
        <p:spPr>
          <a:xfrm>
            <a:off x="639233" y="777441"/>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Tree>
    <p:extLst>
      <p:ext uri="{BB962C8B-B14F-4D97-AF65-F5344CB8AC3E}">
        <p14:creationId xmlns:p14="http://schemas.microsoft.com/office/powerpoint/2010/main" val="411166565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_Content Slide - Half Blue 1">
    <p:spTree>
      <p:nvGrpSpPr>
        <p:cNvPr id="1" name=""/>
        <p:cNvGrpSpPr/>
        <p:nvPr/>
      </p:nvGrpSpPr>
      <p:grpSpPr>
        <a:xfrm>
          <a:off x="0" y="0"/>
          <a:ext cx="0" cy="0"/>
          <a:chOff x="0" y="0"/>
          <a:chExt cx="0" cy="0"/>
        </a:xfrm>
      </p:grpSpPr>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4" name="Rectangle 3">
            <a:extLst>
              <a:ext uri="{FF2B5EF4-FFF2-40B4-BE49-F238E27FC236}">
                <a16:creationId xmlns:a16="http://schemas.microsoft.com/office/drawing/2014/main" id="{613C7420-D1E3-2748-83F1-0C3F1C99A95C}"/>
              </a:ext>
            </a:extLst>
          </p:cNvPr>
          <p:cNvSpPr/>
          <p:nvPr userDrawn="1"/>
        </p:nvSpPr>
        <p:spPr>
          <a:xfrm>
            <a:off x="0" y="5536819"/>
            <a:ext cx="12192000" cy="132118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 Placeholder 7">
            <a:extLst>
              <a:ext uri="{FF2B5EF4-FFF2-40B4-BE49-F238E27FC236}">
                <a16:creationId xmlns:a16="http://schemas.microsoft.com/office/drawing/2014/main" id="{CA23820E-162D-E444-AE76-C4AF2F45B95A}"/>
              </a:ext>
            </a:extLst>
          </p:cNvPr>
          <p:cNvSpPr>
            <a:spLocks noGrp="1"/>
          </p:cNvSpPr>
          <p:nvPr>
            <p:ph type="body" sz="quarter" idx="51" hasCustomPrompt="1"/>
          </p:nvPr>
        </p:nvSpPr>
        <p:spPr>
          <a:xfrm>
            <a:off x="639235" y="5759695"/>
            <a:ext cx="4411133" cy="641732"/>
          </a:xfrm>
        </p:spPr>
        <p:txBody>
          <a:bodyPr lIns="0" tIns="0" rIns="0" bIns="0">
            <a:noAutofit/>
          </a:bodyPr>
          <a:lstStyle>
            <a:lvl1pPr marL="0" indent="0">
              <a:spcBef>
                <a:spcPts val="0"/>
              </a:spcBef>
              <a:buNone/>
              <a:defRPr sz="3733" b="1">
                <a:solidFill>
                  <a:schemeClr val="bg1"/>
                </a:solidFill>
              </a:defRPr>
            </a:lvl1pPr>
          </a:lstStyle>
          <a:p>
            <a:pPr lvl="0"/>
            <a:r>
              <a:rPr lang="en-US"/>
              <a:t>Large important text</a:t>
            </a:r>
          </a:p>
        </p:txBody>
      </p:sp>
      <p:sp>
        <p:nvSpPr>
          <p:cNvPr id="13" name="Text Placeholder 7">
            <a:extLst>
              <a:ext uri="{FF2B5EF4-FFF2-40B4-BE49-F238E27FC236}">
                <a16:creationId xmlns:a16="http://schemas.microsoft.com/office/drawing/2014/main" id="{A8889CC1-1B54-4447-A72C-33A5302A87A9}"/>
              </a:ext>
            </a:extLst>
          </p:cNvPr>
          <p:cNvSpPr>
            <a:spLocks noGrp="1"/>
          </p:cNvSpPr>
          <p:nvPr>
            <p:ph type="body" sz="quarter" idx="52" hasCustomPrompt="1"/>
          </p:nvPr>
        </p:nvSpPr>
        <p:spPr>
          <a:xfrm>
            <a:off x="5472877" y="5759695"/>
            <a:ext cx="6189939" cy="641732"/>
          </a:xfrm>
        </p:spPr>
        <p:txBody>
          <a:bodyPr lIns="0" tIns="73152" rIns="0" bIns="0">
            <a:noAutofit/>
          </a:bodyPr>
          <a:lstStyle>
            <a:lvl1pPr marL="0" indent="0">
              <a:buNone/>
              <a:defRPr sz="2667" b="0">
                <a:solidFill>
                  <a:schemeClr val="bg1"/>
                </a:solidFill>
              </a:defRPr>
            </a:lvl1pPr>
          </a:lstStyle>
          <a:p>
            <a:pPr lvl="0"/>
            <a:r>
              <a:rPr lang="en-US"/>
              <a:t>Supporting body text</a:t>
            </a:r>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bg1"/>
                </a:solidFill>
              </a:rPr>
              <a:t>NREL</a:t>
            </a:r>
            <a:r>
              <a:rPr lang="en-US" sz="1067" baseline="0">
                <a:solidFill>
                  <a:schemeClr val="bg1"/>
                </a:solidFill>
              </a:rPr>
              <a:t>    </a:t>
            </a:r>
            <a:r>
              <a:rPr lang="en-US" sz="1067">
                <a:solidFill>
                  <a:schemeClr val="bg1"/>
                </a:solidFill>
              </a:rPr>
              <a:t>|    </a:t>
            </a:r>
            <a:fld id="{BFD71CF8-5198-8441-A7C0-DC22FD64CBE4}" type="slidenum">
              <a:rPr lang="en-US" sz="1067">
                <a:solidFill>
                  <a:schemeClr val="bg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bg1"/>
              </a:solidFill>
            </a:endParaRPr>
          </a:p>
        </p:txBody>
      </p:sp>
      <p:sp>
        <p:nvSpPr>
          <p:cNvPr id="11" name="Text Placeholder 7">
            <a:extLst>
              <a:ext uri="{FF2B5EF4-FFF2-40B4-BE49-F238E27FC236}">
                <a16:creationId xmlns:a16="http://schemas.microsoft.com/office/drawing/2014/main" id="{5870EDA1-21F4-9543-B426-B99B5785504E}"/>
              </a:ext>
            </a:extLst>
          </p:cNvPr>
          <p:cNvSpPr>
            <a:spLocks noGrp="1"/>
          </p:cNvSpPr>
          <p:nvPr>
            <p:ph type="body" sz="quarter" idx="53" hasCustomPrompt="1"/>
          </p:nvPr>
        </p:nvSpPr>
        <p:spPr>
          <a:xfrm>
            <a:off x="639233" y="777441"/>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Tree>
    <p:extLst>
      <p:ext uri="{BB962C8B-B14F-4D97-AF65-F5344CB8AC3E}">
        <p14:creationId xmlns:p14="http://schemas.microsoft.com/office/powerpoint/2010/main" val="22167181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Content Slide -  Vertical Blue/photo">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2694E0F-43B5-0F46-B097-5F1C5C7C3C69}"/>
              </a:ext>
            </a:extLst>
          </p:cNvPr>
          <p:cNvSpPr>
            <a:spLocks noGrp="1"/>
          </p:cNvSpPr>
          <p:nvPr>
            <p:ph type="pic" sz="quarter" idx="53" hasCustomPrompt="1"/>
          </p:nvPr>
        </p:nvSpPr>
        <p:spPr>
          <a:xfrm>
            <a:off x="4302269" y="0"/>
            <a:ext cx="7889731" cy="6858000"/>
          </a:xfrm>
          <a:solidFill>
            <a:schemeClr val="bg1">
              <a:lumMod val="95000"/>
            </a:schemeClr>
          </a:solidFill>
        </p:spPr>
        <p:txBody>
          <a:bodyPr/>
          <a:lstStyle>
            <a:lvl1pPr marL="0" indent="0" algn="ctr">
              <a:buNone/>
              <a:defRPr/>
            </a:lvl1pPr>
          </a:lstStyle>
          <a:p>
            <a:r>
              <a:rPr lang="en-US"/>
              <a:t>Insert Photo or Graphic</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10" name="Rectangle 9">
            <a:extLst>
              <a:ext uri="{FF2B5EF4-FFF2-40B4-BE49-F238E27FC236}">
                <a16:creationId xmlns:a16="http://schemas.microsoft.com/office/drawing/2014/main" id="{8A832604-F597-CE4C-9045-0EDB4883F306}"/>
              </a:ext>
            </a:extLst>
          </p:cNvPr>
          <p:cNvSpPr/>
          <p:nvPr userDrawn="1"/>
        </p:nvSpPr>
        <p:spPr>
          <a:xfrm>
            <a:off x="0" y="0"/>
            <a:ext cx="4302269"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 Placeholder 7">
            <a:extLst>
              <a:ext uri="{FF2B5EF4-FFF2-40B4-BE49-F238E27FC236}">
                <a16:creationId xmlns:a16="http://schemas.microsoft.com/office/drawing/2014/main" id="{CA23820E-162D-E444-AE76-C4AF2F45B95A}"/>
              </a:ext>
            </a:extLst>
          </p:cNvPr>
          <p:cNvSpPr>
            <a:spLocks noGrp="1"/>
          </p:cNvSpPr>
          <p:nvPr>
            <p:ph type="body" sz="quarter" idx="51" hasCustomPrompt="1"/>
          </p:nvPr>
        </p:nvSpPr>
        <p:spPr>
          <a:xfrm>
            <a:off x="496314" y="674160"/>
            <a:ext cx="3377076" cy="1462617"/>
          </a:xfrm>
        </p:spPr>
        <p:txBody>
          <a:bodyPr lIns="0" tIns="0" rIns="0" bIns="0">
            <a:noAutofit/>
          </a:bodyPr>
          <a:lstStyle>
            <a:lvl1pPr marL="0" indent="0">
              <a:spcBef>
                <a:spcPts val="0"/>
              </a:spcBef>
              <a:buNone/>
              <a:defRPr sz="3200" b="1">
                <a:solidFill>
                  <a:schemeClr val="bg1"/>
                </a:solidFill>
              </a:defRPr>
            </a:lvl1pPr>
          </a:lstStyle>
          <a:p>
            <a:pPr lvl="0"/>
            <a:r>
              <a:rPr lang="en-US"/>
              <a:t>Large important text</a:t>
            </a:r>
          </a:p>
        </p:txBody>
      </p:sp>
      <p:sp>
        <p:nvSpPr>
          <p:cNvPr id="13" name="Text Placeholder 7">
            <a:extLst>
              <a:ext uri="{FF2B5EF4-FFF2-40B4-BE49-F238E27FC236}">
                <a16:creationId xmlns:a16="http://schemas.microsoft.com/office/drawing/2014/main" id="{A8889CC1-1B54-4447-A72C-33A5302A87A9}"/>
              </a:ext>
            </a:extLst>
          </p:cNvPr>
          <p:cNvSpPr>
            <a:spLocks noGrp="1"/>
          </p:cNvSpPr>
          <p:nvPr>
            <p:ph type="body" sz="quarter" idx="52" hasCustomPrompt="1"/>
          </p:nvPr>
        </p:nvSpPr>
        <p:spPr>
          <a:xfrm>
            <a:off x="496314" y="4754572"/>
            <a:ext cx="3377076" cy="1462617"/>
          </a:xfrm>
        </p:spPr>
        <p:txBody>
          <a:bodyPr lIns="0" tIns="0" rIns="0" bIns="0" anchor="b">
            <a:noAutofit/>
          </a:bodyPr>
          <a:lstStyle>
            <a:lvl1pPr marL="0" indent="0">
              <a:buNone/>
              <a:defRPr sz="2400" b="0">
                <a:solidFill>
                  <a:schemeClr val="bg1"/>
                </a:solidFill>
              </a:defRPr>
            </a:lvl1pPr>
          </a:lstStyle>
          <a:p>
            <a:pPr lvl="0"/>
            <a:r>
              <a:rPr lang="en-US"/>
              <a:t>Supporting text</a:t>
            </a:r>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Tree>
    <p:extLst>
      <p:ext uri="{BB962C8B-B14F-4D97-AF65-F5344CB8AC3E}">
        <p14:creationId xmlns:p14="http://schemas.microsoft.com/office/powerpoint/2010/main" val="285783256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_Content Slide -  Vertical Blue/photo">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2694E0F-43B5-0F46-B097-5F1C5C7C3C69}"/>
              </a:ext>
            </a:extLst>
          </p:cNvPr>
          <p:cNvSpPr>
            <a:spLocks noGrp="1"/>
          </p:cNvSpPr>
          <p:nvPr>
            <p:ph type="pic" sz="quarter" idx="53" hasCustomPrompt="1"/>
          </p:nvPr>
        </p:nvSpPr>
        <p:spPr>
          <a:xfrm>
            <a:off x="1999131" y="0"/>
            <a:ext cx="10192871" cy="6858000"/>
          </a:xfrm>
          <a:solidFill>
            <a:schemeClr val="bg1">
              <a:lumMod val="95000"/>
            </a:schemeClr>
          </a:solidFill>
        </p:spPr>
        <p:txBody>
          <a:bodyPr/>
          <a:lstStyle>
            <a:lvl1pPr marL="0" indent="0" algn="ctr">
              <a:buNone/>
              <a:defRPr/>
            </a:lvl1pPr>
          </a:lstStyle>
          <a:p>
            <a:r>
              <a:rPr lang="en-US"/>
              <a:t>Insert Photo or Graphic</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10" name="Rectangle 9">
            <a:extLst>
              <a:ext uri="{FF2B5EF4-FFF2-40B4-BE49-F238E27FC236}">
                <a16:creationId xmlns:a16="http://schemas.microsoft.com/office/drawing/2014/main" id="{8A832604-F597-CE4C-9045-0EDB4883F306}"/>
              </a:ext>
            </a:extLst>
          </p:cNvPr>
          <p:cNvSpPr/>
          <p:nvPr userDrawn="1"/>
        </p:nvSpPr>
        <p:spPr>
          <a:xfrm>
            <a:off x="-1" y="0"/>
            <a:ext cx="1999488"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 Placeholder 7">
            <a:extLst>
              <a:ext uri="{FF2B5EF4-FFF2-40B4-BE49-F238E27FC236}">
                <a16:creationId xmlns:a16="http://schemas.microsoft.com/office/drawing/2014/main" id="{CA23820E-162D-E444-AE76-C4AF2F45B95A}"/>
              </a:ext>
            </a:extLst>
          </p:cNvPr>
          <p:cNvSpPr>
            <a:spLocks noGrp="1"/>
          </p:cNvSpPr>
          <p:nvPr>
            <p:ph type="body" sz="quarter" idx="51" hasCustomPrompt="1"/>
          </p:nvPr>
        </p:nvSpPr>
        <p:spPr>
          <a:xfrm>
            <a:off x="381399" y="674160"/>
            <a:ext cx="1314559" cy="1462617"/>
          </a:xfrm>
        </p:spPr>
        <p:txBody>
          <a:bodyPr lIns="0" tIns="0" rIns="0" bIns="0">
            <a:noAutofit/>
          </a:bodyPr>
          <a:lstStyle>
            <a:lvl1pPr marL="0" indent="0">
              <a:spcBef>
                <a:spcPts val="0"/>
              </a:spcBef>
              <a:buNone/>
              <a:defRPr sz="2400" b="0">
                <a:solidFill>
                  <a:schemeClr val="bg1"/>
                </a:solidFill>
              </a:defRPr>
            </a:lvl1pPr>
          </a:lstStyle>
          <a:p>
            <a:pPr lvl="0"/>
            <a:r>
              <a:rPr lang="en-US"/>
              <a:t>text</a:t>
            </a:r>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Tree>
    <p:extLst>
      <p:ext uri="{BB962C8B-B14F-4D97-AF65-F5344CB8AC3E}">
        <p14:creationId xmlns:p14="http://schemas.microsoft.com/office/powerpoint/2010/main" val="23619992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7_Content Slide -  Vertical Blue/photo">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2694E0F-43B5-0F46-B097-5F1C5C7C3C69}"/>
              </a:ext>
            </a:extLst>
          </p:cNvPr>
          <p:cNvSpPr>
            <a:spLocks noGrp="1"/>
          </p:cNvSpPr>
          <p:nvPr>
            <p:ph type="pic" sz="quarter" idx="53" hasCustomPrompt="1"/>
          </p:nvPr>
        </p:nvSpPr>
        <p:spPr>
          <a:xfrm>
            <a:off x="999745" y="0"/>
            <a:ext cx="11192257" cy="6858000"/>
          </a:xfrm>
          <a:solidFill>
            <a:schemeClr val="bg1">
              <a:lumMod val="95000"/>
            </a:schemeClr>
          </a:solidFill>
        </p:spPr>
        <p:txBody>
          <a:bodyPr/>
          <a:lstStyle>
            <a:lvl1pPr marL="0" indent="0" algn="ctr">
              <a:buNone/>
              <a:defRPr/>
            </a:lvl1pPr>
          </a:lstStyle>
          <a:p>
            <a:r>
              <a:rPr lang="en-US"/>
              <a:t>Insert Photo or Graphic</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10" name="Rectangle 9">
            <a:extLst>
              <a:ext uri="{FF2B5EF4-FFF2-40B4-BE49-F238E27FC236}">
                <a16:creationId xmlns:a16="http://schemas.microsoft.com/office/drawing/2014/main" id="{8A832604-F597-CE4C-9045-0EDB4883F306}"/>
              </a:ext>
            </a:extLst>
          </p:cNvPr>
          <p:cNvSpPr/>
          <p:nvPr userDrawn="1"/>
        </p:nvSpPr>
        <p:spPr>
          <a:xfrm>
            <a:off x="-1" y="0"/>
            <a:ext cx="999744"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Tree>
    <p:extLst>
      <p:ext uri="{BB962C8B-B14F-4D97-AF65-F5344CB8AC3E}">
        <p14:creationId xmlns:p14="http://schemas.microsoft.com/office/powerpoint/2010/main" val="275513143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_Content Slide -  Vertical Blue/phot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808AC53-C403-F042-A661-2863C5AB400C}"/>
              </a:ext>
            </a:extLst>
          </p:cNvPr>
          <p:cNvSpPr/>
          <p:nvPr userDrawn="1"/>
        </p:nvSpPr>
        <p:spPr>
          <a:xfrm>
            <a:off x="4302269" y="0"/>
            <a:ext cx="7889731"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10" name="Rectangle 9">
            <a:extLst>
              <a:ext uri="{FF2B5EF4-FFF2-40B4-BE49-F238E27FC236}">
                <a16:creationId xmlns:a16="http://schemas.microsoft.com/office/drawing/2014/main" id="{8A832604-F597-CE4C-9045-0EDB4883F306}"/>
              </a:ext>
            </a:extLst>
          </p:cNvPr>
          <p:cNvSpPr/>
          <p:nvPr userDrawn="1"/>
        </p:nvSpPr>
        <p:spPr>
          <a:xfrm>
            <a:off x="0" y="0"/>
            <a:ext cx="4302269"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 Placeholder 7">
            <a:extLst>
              <a:ext uri="{FF2B5EF4-FFF2-40B4-BE49-F238E27FC236}">
                <a16:creationId xmlns:a16="http://schemas.microsoft.com/office/drawing/2014/main" id="{CA23820E-162D-E444-AE76-C4AF2F45B95A}"/>
              </a:ext>
            </a:extLst>
          </p:cNvPr>
          <p:cNvSpPr>
            <a:spLocks noGrp="1"/>
          </p:cNvSpPr>
          <p:nvPr>
            <p:ph type="body" sz="quarter" idx="51" hasCustomPrompt="1"/>
          </p:nvPr>
        </p:nvSpPr>
        <p:spPr>
          <a:xfrm>
            <a:off x="496314" y="674160"/>
            <a:ext cx="3377076" cy="1462617"/>
          </a:xfrm>
        </p:spPr>
        <p:txBody>
          <a:bodyPr lIns="0" tIns="0" rIns="0" bIns="0">
            <a:noAutofit/>
          </a:bodyPr>
          <a:lstStyle>
            <a:lvl1pPr marL="0" indent="0">
              <a:spcBef>
                <a:spcPts val="0"/>
              </a:spcBef>
              <a:buNone/>
              <a:defRPr sz="3200" b="1">
                <a:solidFill>
                  <a:schemeClr val="bg1"/>
                </a:solidFill>
              </a:defRPr>
            </a:lvl1pPr>
          </a:lstStyle>
          <a:p>
            <a:pPr lvl="0"/>
            <a:r>
              <a:rPr lang="en-US"/>
              <a:t>Large important text</a:t>
            </a:r>
          </a:p>
        </p:txBody>
      </p:sp>
      <p:sp>
        <p:nvSpPr>
          <p:cNvPr id="13" name="Text Placeholder 7">
            <a:extLst>
              <a:ext uri="{FF2B5EF4-FFF2-40B4-BE49-F238E27FC236}">
                <a16:creationId xmlns:a16="http://schemas.microsoft.com/office/drawing/2014/main" id="{A8889CC1-1B54-4447-A72C-33A5302A87A9}"/>
              </a:ext>
            </a:extLst>
          </p:cNvPr>
          <p:cNvSpPr>
            <a:spLocks noGrp="1"/>
          </p:cNvSpPr>
          <p:nvPr>
            <p:ph type="body" sz="quarter" idx="52" hasCustomPrompt="1"/>
          </p:nvPr>
        </p:nvSpPr>
        <p:spPr>
          <a:xfrm>
            <a:off x="496314" y="4754572"/>
            <a:ext cx="3377076" cy="1462617"/>
          </a:xfrm>
        </p:spPr>
        <p:txBody>
          <a:bodyPr lIns="0" tIns="0" rIns="0" bIns="0" anchor="b">
            <a:noAutofit/>
          </a:bodyPr>
          <a:lstStyle>
            <a:lvl1pPr marL="0" indent="0">
              <a:buNone/>
              <a:defRPr sz="2400" b="0">
                <a:solidFill>
                  <a:schemeClr val="bg1"/>
                </a:solidFill>
              </a:defRPr>
            </a:lvl1pPr>
          </a:lstStyle>
          <a:p>
            <a:pPr lvl="0"/>
            <a:r>
              <a:rPr lang="en-US"/>
              <a:t>Supporting text</a:t>
            </a:r>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
        <p:nvSpPr>
          <p:cNvPr id="11" name="Text Placeholder 7">
            <a:extLst>
              <a:ext uri="{FF2B5EF4-FFF2-40B4-BE49-F238E27FC236}">
                <a16:creationId xmlns:a16="http://schemas.microsoft.com/office/drawing/2014/main" id="{63524AE8-F7B5-0E44-8BCA-32443B166DB8}"/>
              </a:ext>
            </a:extLst>
          </p:cNvPr>
          <p:cNvSpPr>
            <a:spLocks noGrp="1"/>
          </p:cNvSpPr>
          <p:nvPr>
            <p:ph type="body" sz="quarter" idx="53" hasCustomPrompt="1"/>
          </p:nvPr>
        </p:nvSpPr>
        <p:spPr>
          <a:xfrm>
            <a:off x="5152165" y="674158"/>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Tree>
    <p:extLst>
      <p:ext uri="{BB962C8B-B14F-4D97-AF65-F5344CB8AC3E}">
        <p14:creationId xmlns:p14="http://schemas.microsoft.com/office/powerpoint/2010/main" val="287565625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5_Content Slide -  Vertical Blue/phot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808AC53-C403-F042-A661-2863C5AB400C}"/>
              </a:ext>
            </a:extLst>
          </p:cNvPr>
          <p:cNvSpPr/>
          <p:nvPr userDrawn="1"/>
        </p:nvSpPr>
        <p:spPr>
          <a:xfrm>
            <a:off x="1999488" y="0"/>
            <a:ext cx="10192513"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
        <p:nvSpPr>
          <p:cNvPr id="11" name="Text Placeholder 7">
            <a:extLst>
              <a:ext uri="{FF2B5EF4-FFF2-40B4-BE49-F238E27FC236}">
                <a16:creationId xmlns:a16="http://schemas.microsoft.com/office/drawing/2014/main" id="{63524AE8-F7B5-0E44-8BCA-32443B166DB8}"/>
              </a:ext>
            </a:extLst>
          </p:cNvPr>
          <p:cNvSpPr>
            <a:spLocks noGrp="1"/>
          </p:cNvSpPr>
          <p:nvPr>
            <p:ph type="body" sz="quarter" idx="53" hasCustomPrompt="1"/>
          </p:nvPr>
        </p:nvSpPr>
        <p:spPr>
          <a:xfrm>
            <a:off x="2849384" y="674158"/>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
        <p:nvSpPr>
          <p:cNvPr id="12" name="Rectangle 11">
            <a:extLst>
              <a:ext uri="{FF2B5EF4-FFF2-40B4-BE49-F238E27FC236}">
                <a16:creationId xmlns:a16="http://schemas.microsoft.com/office/drawing/2014/main" id="{88E2A80C-EB6E-8C4C-AB43-79FC52672C2F}"/>
              </a:ext>
            </a:extLst>
          </p:cNvPr>
          <p:cNvSpPr/>
          <p:nvPr userDrawn="1"/>
        </p:nvSpPr>
        <p:spPr>
          <a:xfrm>
            <a:off x="-1" y="0"/>
            <a:ext cx="1999488"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4" name="Text Placeholder 7">
            <a:extLst>
              <a:ext uri="{FF2B5EF4-FFF2-40B4-BE49-F238E27FC236}">
                <a16:creationId xmlns:a16="http://schemas.microsoft.com/office/drawing/2014/main" id="{7B2998EE-741E-8640-80ED-7C22B48449F9}"/>
              </a:ext>
            </a:extLst>
          </p:cNvPr>
          <p:cNvSpPr>
            <a:spLocks noGrp="1"/>
          </p:cNvSpPr>
          <p:nvPr>
            <p:ph type="body" sz="quarter" idx="51" hasCustomPrompt="1"/>
          </p:nvPr>
        </p:nvSpPr>
        <p:spPr>
          <a:xfrm>
            <a:off x="381399" y="674160"/>
            <a:ext cx="1314559" cy="1462617"/>
          </a:xfrm>
        </p:spPr>
        <p:txBody>
          <a:bodyPr lIns="0" tIns="0" rIns="0" bIns="0">
            <a:noAutofit/>
          </a:bodyPr>
          <a:lstStyle>
            <a:lvl1pPr marL="0" indent="0">
              <a:spcBef>
                <a:spcPts val="0"/>
              </a:spcBef>
              <a:buNone/>
              <a:defRPr sz="2400" b="0">
                <a:solidFill>
                  <a:schemeClr val="bg1"/>
                </a:solidFill>
              </a:defRPr>
            </a:lvl1pPr>
          </a:lstStyle>
          <a:p>
            <a:pPr lvl="0"/>
            <a:r>
              <a:rPr lang="en-US"/>
              <a:t>text</a:t>
            </a:r>
          </a:p>
        </p:txBody>
      </p:sp>
    </p:spTree>
    <p:extLst>
      <p:ext uri="{BB962C8B-B14F-4D97-AF65-F5344CB8AC3E}">
        <p14:creationId xmlns:p14="http://schemas.microsoft.com/office/powerpoint/2010/main" val="65661847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8_Content Slide -  Vertical Blue/phot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808AC53-C403-F042-A661-2863C5AB400C}"/>
              </a:ext>
            </a:extLst>
          </p:cNvPr>
          <p:cNvSpPr/>
          <p:nvPr userDrawn="1"/>
        </p:nvSpPr>
        <p:spPr>
          <a:xfrm>
            <a:off x="999745" y="0"/>
            <a:ext cx="11192257"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
        <p:nvSpPr>
          <p:cNvPr id="11" name="Text Placeholder 7">
            <a:extLst>
              <a:ext uri="{FF2B5EF4-FFF2-40B4-BE49-F238E27FC236}">
                <a16:creationId xmlns:a16="http://schemas.microsoft.com/office/drawing/2014/main" id="{63524AE8-F7B5-0E44-8BCA-32443B166DB8}"/>
              </a:ext>
            </a:extLst>
          </p:cNvPr>
          <p:cNvSpPr>
            <a:spLocks noGrp="1"/>
          </p:cNvSpPr>
          <p:nvPr>
            <p:ph type="body" sz="quarter" idx="53" hasCustomPrompt="1"/>
          </p:nvPr>
        </p:nvSpPr>
        <p:spPr>
          <a:xfrm>
            <a:off x="1849641" y="674158"/>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
        <p:nvSpPr>
          <p:cNvPr id="8" name="Rectangle 7">
            <a:extLst>
              <a:ext uri="{FF2B5EF4-FFF2-40B4-BE49-F238E27FC236}">
                <a16:creationId xmlns:a16="http://schemas.microsoft.com/office/drawing/2014/main" id="{C6FB4065-B034-894F-B2AD-10DA51A4FF51}"/>
              </a:ext>
            </a:extLst>
          </p:cNvPr>
          <p:cNvSpPr/>
          <p:nvPr userDrawn="1"/>
        </p:nvSpPr>
        <p:spPr>
          <a:xfrm>
            <a:off x="-1" y="0"/>
            <a:ext cx="999744"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319207922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Content Slide -  Vertical Blue/photo">
    <p:spTree>
      <p:nvGrpSpPr>
        <p:cNvPr id="1" name=""/>
        <p:cNvGrpSpPr/>
        <p:nvPr/>
      </p:nvGrpSpPr>
      <p:grpSpPr>
        <a:xfrm>
          <a:off x="0" y="0"/>
          <a:ext cx="0" cy="0"/>
          <a:chOff x="0" y="0"/>
          <a:chExt cx="0" cy="0"/>
        </a:xfrm>
      </p:grpSpPr>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10" name="Rectangle 9">
            <a:extLst>
              <a:ext uri="{FF2B5EF4-FFF2-40B4-BE49-F238E27FC236}">
                <a16:creationId xmlns:a16="http://schemas.microsoft.com/office/drawing/2014/main" id="{8A832604-F597-CE4C-9045-0EDB4883F306}"/>
              </a:ext>
            </a:extLst>
          </p:cNvPr>
          <p:cNvSpPr/>
          <p:nvPr userDrawn="1"/>
        </p:nvSpPr>
        <p:spPr>
          <a:xfrm>
            <a:off x="0" y="0"/>
            <a:ext cx="4302269"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 Placeholder 7">
            <a:extLst>
              <a:ext uri="{FF2B5EF4-FFF2-40B4-BE49-F238E27FC236}">
                <a16:creationId xmlns:a16="http://schemas.microsoft.com/office/drawing/2014/main" id="{CA23820E-162D-E444-AE76-C4AF2F45B95A}"/>
              </a:ext>
            </a:extLst>
          </p:cNvPr>
          <p:cNvSpPr>
            <a:spLocks noGrp="1"/>
          </p:cNvSpPr>
          <p:nvPr>
            <p:ph type="body" sz="quarter" idx="51" hasCustomPrompt="1"/>
          </p:nvPr>
        </p:nvSpPr>
        <p:spPr>
          <a:xfrm>
            <a:off x="496314" y="674160"/>
            <a:ext cx="3377076" cy="1462617"/>
          </a:xfrm>
        </p:spPr>
        <p:txBody>
          <a:bodyPr lIns="0" tIns="0" rIns="0" bIns="0">
            <a:noAutofit/>
          </a:bodyPr>
          <a:lstStyle>
            <a:lvl1pPr marL="0" indent="0">
              <a:spcBef>
                <a:spcPts val="0"/>
              </a:spcBef>
              <a:buNone/>
              <a:defRPr sz="3200" b="1">
                <a:solidFill>
                  <a:schemeClr val="bg1"/>
                </a:solidFill>
              </a:defRPr>
            </a:lvl1pPr>
          </a:lstStyle>
          <a:p>
            <a:pPr lvl="0"/>
            <a:r>
              <a:rPr lang="en-US"/>
              <a:t>Large important text</a:t>
            </a:r>
          </a:p>
        </p:txBody>
      </p:sp>
      <p:sp>
        <p:nvSpPr>
          <p:cNvPr id="13" name="Text Placeholder 7">
            <a:extLst>
              <a:ext uri="{FF2B5EF4-FFF2-40B4-BE49-F238E27FC236}">
                <a16:creationId xmlns:a16="http://schemas.microsoft.com/office/drawing/2014/main" id="{A8889CC1-1B54-4447-A72C-33A5302A87A9}"/>
              </a:ext>
            </a:extLst>
          </p:cNvPr>
          <p:cNvSpPr>
            <a:spLocks noGrp="1"/>
          </p:cNvSpPr>
          <p:nvPr>
            <p:ph type="body" sz="quarter" idx="52" hasCustomPrompt="1"/>
          </p:nvPr>
        </p:nvSpPr>
        <p:spPr>
          <a:xfrm>
            <a:off x="496314" y="4754572"/>
            <a:ext cx="3377076" cy="1462617"/>
          </a:xfrm>
        </p:spPr>
        <p:txBody>
          <a:bodyPr lIns="0" tIns="0" rIns="0" bIns="0" anchor="b">
            <a:noAutofit/>
          </a:bodyPr>
          <a:lstStyle>
            <a:lvl1pPr marL="0" indent="0">
              <a:buNone/>
              <a:defRPr sz="2400" b="0">
                <a:solidFill>
                  <a:schemeClr val="bg1"/>
                </a:solidFill>
              </a:defRPr>
            </a:lvl1pPr>
          </a:lstStyle>
          <a:p>
            <a:pPr lvl="0"/>
            <a:r>
              <a:rPr lang="en-US"/>
              <a:t>Supporting text</a:t>
            </a:r>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
        <p:nvSpPr>
          <p:cNvPr id="11" name="Text Placeholder 7">
            <a:extLst>
              <a:ext uri="{FF2B5EF4-FFF2-40B4-BE49-F238E27FC236}">
                <a16:creationId xmlns:a16="http://schemas.microsoft.com/office/drawing/2014/main" id="{9D95246B-679C-0C47-B3E3-F6535A89622F}"/>
              </a:ext>
            </a:extLst>
          </p:cNvPr>
          <p:cNvSpPr>
            <a:spLocks noGrp="1"/>
          </p:cNvSpPr>
          <p:nvPr>
            <p:ph type="body" sz="quarter" idx="53" hasCustomPrompt="1"/>
          </p:nvPr>
        </p:nvSpPr>
        <p:spPr>
          <a:xfrm>
            <a:off x="5152165" y="674158"/>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Tree>
    <p:extLst>
      <p:ext uri="{BB962C8B-B14F-4D97-AF65-F5344CB8AC3E}">
        <p14:creationId xmlns:p14="http://schemas.microsoft.com/office/powerpoint/2010/main" val="4202398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A1589-652D-7B45-7D7A-DAC7AE22C00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B0289F-97A9-525B-6141-06164C608E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73D9D1-5164-2D04-FD2C-0B168B9DE14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D1B4E6C-C5E9-069D-C856-2827D4EA2D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E3BBCC-9860-9F54-06D6-826F76E5EE8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3B3B27A-A100-BFBF-D904-7ECF25160A19}"/>
              </a:ext>
            </a:extLst>
          </p:cNvPr>
          <p:cNvSpPr>
            <a:spLocks noGrp="1"/>
          </p:cNvSpPr>
          <p:nvPr>
            <p:ph type="dt" sz="half" idx="10"/>
          </p:nvPr>
        </p:nvSpPr>
        <p:spPr/>
        <p:txBody>
          <a:bodyPr/>
          <a:lstStyle/>
          <a:p>
            <a:fld id="{35CA4D58-9274-4B0C-8CD8-38ABCA5550AB}" type="datetimeFigureOut">
              <a:rPr lang="en-US" smtClean="0"/>
              <a:t>2/9/2023</a:t>
            </a:fld>
            <a:endParaRPr lang="en-US"/>
          </a:p>
        </p:txBody>
      </p:sp>
      <p:sp>
        <p:nvSpPr>
          <p:cNvPr id="8" name="Footer Placeholder 7">
            <a:extLst>
              <a:ext uri="{FF2B5EF4-FFF2-40B4-BE49-F238E27FC236}">
                <a16:creationId xmlns:a16="http://schemas.microsoft.com/office/drawing/2014/main" id="{5288A7C6-04D8-56DD-5989-176AC8C6EA3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B5134E9-47A6-254A-BDE8-DF3827332BEC}"/>
              </a:ext>
            </a:extLst>
          </p:cNvPr>
          <p:cNvSpPr>
            <a:spLocks noGrp="1"/>
          </p:cNvSpPr>
          <p:nvPr>
            <p:ph type="sldNum" sz="quarter" idx="12"/>
          </p:nvPr>
        </p:nvSpPr>
        <p:spPr/>
        <p:txBody>
          <a:bodyPr/>
          <a:lstStyle/>
          <a:p>
            <a:fld id="{A7F9B8BE-CFDB-4E2E-AE88-CD93130107C2}" type="slidenum">
              <a:rPr lang="en-US" smtClean="0"/>
              <a:t>‹#›</a:t>
            </a:fld>
            <a:endParaRPr lang="en-US"/>
          </a:p>
        </p:txBody>
      </p:sp>
    </p:spTree>
    <p:extLst>
      <p:ext uri="{BB962C8B-B14F-4D97-AF65-F5344CB8AC3E}">
        <p14:creationId xmlns:p14="http://schemas.microsoft.com/office/powerpoint/2010/main" val="63001994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6_Content Slide -  Vertical Blue/photo">
    <p:spTree>
      <p:nvGrpSpPr>
        <p:cNvPr id="1" name=""/>
        <p:cNvGrpSpPr/>
        <p:nvPr/>
      </p:nvGrpSpPr>
      <p:grpSpPr>
        <a:xfrm>
          <a:off x="0" y="0"/>
          <a:ext cx="0" cy="0"/>
          <a:chOff x="0" y="0"/>
          <a:chExt cx="0" cy="0"/>
        </a:xfrm>
      </p:grpSpPr>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
        <p:nvSpPr>
          <p:cNvPr id="11" name="Text Placeholder 7">
            <a:extLst>
              <a:ext uri="{FF2B5EF4-FFF2-40B4-BE49-F238E27FC236}">
                <a16:creationId xmlns:a16="http://schemas.microsoft.com/office/drawing/2014/main" id="{63524AE8-F7B5-0E44-8BCA-32443B166DB8}"/>
              </a:ext>
            </a:extLst>
          </p:cNvPr>
          <p:cNvSpPr>
            <a:spLocks noGrp="1"/>
          </p:cNvSpPr>
          <p:nvPr>
            <p:ph type="body" sz="quarter" idx="53" hasCustomPrompt="1"/>
          </p:nvPr>
        </p:nvSpPr>
        <p:spPr>
          <a:xfrm>
            <a:off x="2849384" y="674158"/>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
        <p:nvSpPr>
          <p:cNvPr id="12" name="Rectangle 11">
            <a:extLst>
              <a:ext uri="{FF2B5EF4-FFF2-40B4-BE49-F238E27FC236}">
                <a16:creationId xmlns:a16="http://schemas.microsoft.com/office/drawing/2014/main" id="{88E2A80C-EB6E-8C4C-AB43-79FC52672C2F}"/>
              </a:ext>
            </a:extLst>
          </p:cNvPr>
          <p:cNvSpPr/>
          <p:nvPr userDrawn="1"/>
        </p:nvSpPr>
        <p:spPr>
          <a:xfrm>
            <a:off x="-1" y="0"/>
            <a:ext cx="1999488"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4" name="Text Placeholder 7">
            <a:extLst>
              <a:ext uri="{FF2B5EF4-FFF2-40B4-BE49-F238E27FC236}">
                <a16:creationId xmlns:a16="http://schemas.microsoft.com/office/drawing/2014/main" id="{7B2998EE-741E-8640-80ED-7C22B48449F9}"/>
              </a:ext>
            </a:extLst>
          </p:cNvPr>
          <p:cNvSpPr>
            <a:spLocks noGrp="1"/>
          </p:cNvSpPr>
          <p:nvPr>
            <p:ph type="body" sz="quarter" idx="51" hasCustomPrompt="1"/>
          </p:nvPr>
        </p:nvSpPr>
        <p:spPr>
          <a:xfrm>
            <a:off x="381399" y="674160"/>
            <a:ext cx="1314559" cy="1462617"/>
          </a:xfrm>
        </p:spPr>
        <p:txBody>
          <a:bodyPr lIns="0" tIns="0" rIns="0" bIns="0">
            <a:noAutofit/>
          </a:bodyPr>
          <a:lstStyle>
            <a:lvl1pPr marL="0" indent="0">
              <a:spcBef>
                <a:spcPts val="0"/>
              </a:spcBef>
              <a:buNone/>
              <a:defRPr sz="2400" b="0">
                <a:solidFill>
                  <a:schemeClr val="bg1"/>
                </a:solidFill>
              </a:defRPr>
            </a:lvl1pPr>
          </a:lstStyle>
          <a:p>
            <a:pPr lvl="0"/>
            <a:r>
              <a:rPr lang="en-US"/>
              <a:t>text</a:t>
            </a:r>
          </a:p>
        </p:txBody>
      </p:sp>
    </p:spTree>
    <p:extLst>
      <p:ext uri="{BB962C8B-B14F-4D97-AF65-F5344CB8AC3E}">
        <p14:creationId xmlns:p14="http://schemas.microsoft.com/office/powerpoint/2010/main" val="333573559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9_Content Slide -  Vertical Blue/photo">
    <p:spTree>
      <p:nvGrpSpPr>
        <p:cNvPr id="1" name=""/>
        <p:cNvGrpSpPr/>
        <p:nvPr/>
      </p:nvGrpSpPr>
      <p:grpSpPr>
        <a:xfrm>
          <a:off x="0" y="0"/>
          <a:ext cx="0" cy="0"/>
          <a:chOff x="0" y="0"/>
          <a:chExt cx="0" cy="0"/>
        </a:xfrm>
      </p:grpSpPr>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
        <p:nvSpPr>
          <p:cNvPr id="11" name="Text Placeholder 7">
            <a:extLst>
              <a:ext uri="{FF2B5EF4-FFF2-40B4-BE49-F238E27FC236}">
                <a16:creationId xmlns:a16="http://schemas.microsoft.com/office/drawing/2014/main" id="{63524AE8-F7B5-0E44-8BCA-32443B166DB8}"/>
              </a:ext>
            </a:extLst>
          </p:cNvPr>
          <p:cNvSpPr>
            <a:spLocks noGrp="1"/>
          </p:cNvSpPr>
          <p:nvPr>
            <p:ph type="body" sz="quarter" idx="53" hasCustomPrompt="1"/>
          </p:nvPr>
        </p:nvSpPr>
        <p:spPr>
          <a:xfrm>
            <a:off x="1828800" y="674158"/>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
        <p:nvSpPr>
          <p:cNvPr id="7" name="Rectangle 6">
            <a:extLst>
              <a:ext uri="{FF2B5EF4-FFF2-40B4-BE49-F238E27FC236}">
                <a16:creationId xmlns:a16="http://schemas.microsoft.com/office/drawing/2014/main" id="{CAF46C4D-EA55-834D-A1ED-486FAB3B53C7}"/>
              </a:ext>
            </a:extLst>
          </p:cNvPr>
          <p:cNvSpPr/>
          <p:nvPr userDrawn="1"/>
        </p:nvSpPr>
        <p:spPr>
          <a:xfrm>
            <a:off x="-1" y="0"/>
            <a:ext cx="999744"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278897129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Content Slide - Vertical Blue/photo/tex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2694E0F-43B5-0F46-B097-5F1C5C7C3C69}"/>
              </a:ext>
            </a:extLst>
          </p:cNvPr>
          <p:cNvSpPr>
            <a:spLocks noGrp="1"/>
          </p:cNvSpPr>
          <p:nvPr>
            <p:ph type="pic" sz="quarter" idx="53" hasCustomPrompt="1"/>
          </p:nvPr>
        </p:nvSpPr>
        <p:spPr>
          <a:xfrm>
            <a:off x="4302269" y="0"/>
            <a:ext cx="7889731" cy="3429000"/>
          </a:xfrm>
          <a:solidFill>
            <a:schemeClr val="bg1"/>
          </a:solidFill>
        </p:spPr>
        <p:txBody>
          <a:bodyPr/>
          <a:lstStyle>
            <a:lvl1pPr marL="0" indent="0" algn="ctr">
              <a:buNone/>
              <a:defRPr/>
            </a:lvl1pPr>
          </a:lstStyle>
          <a:p>
            <a:r>
              <a:rPr lang="en-US"/>
              <a:t>Insert Photo or Graphic</a:t>
            </a:r>
          </a:p>
        </p:txBody>
      </p:sp>
      <p:sp>
        <p:nvSpPr>
          <p:cNvPr id="4" name="Text Placeholder 3">
            <a:extLst>
              <a:ext uri="{FF2B5EF4-FFF2-40B4-BE49-F238E27FC236}">
                <a16:creationId xmlns:a16="http://schemas.microsoft.com/office/drawing/2014/main" id="{EAE79B0C-B592-1249-A48F-44050F3F4380}"/>
              </a:ext>
            </a:extLst>
          </p:cNvPr>
          <p:cNvSpPr>
            <a:spLocks noGrp="1"/>
          </p:cNvSpPr>
          <p:nvPr>
            <p:ph type="body" sz="quarter" idx="54" hasCustomPrompt="1"/>
          </p:nvPr>
        </p:nvSpPr>
        <p:spPr>
          <a:xfrm>
            <a:off x="4302269" y="3429000"/>
            <a:ext cx="7889731" cy="3429000"/>
          </a:xfrm>
          <a:solidFill>
            <a:schemeClr val="bg1">
              <a:lumMod val="95000"/>
            </a:schemeClr>
          </a:solidFill>
          <a:effectLst/>
        </p:spPr>
        <p:txBody>
          <a:bodyPr lIns="365760" tIns="365760" rIns="365760" bIns="640080">
            <a:noAutofit/>
          </a:bodyPr>
          <a:lstStyle>
            <a:lvl1pPr marL="0" indent="0">
              <a:buNone/>
              <a:defRPr sz="2133"/>
            </a:lvl1pPr>
            <a:lvl2pPr>
              <a:defRPr sz="2133"/>
            </a:lvl2pPr>
            <a:lvl3pPr>
              <a:defRPr sz="2133"/>
            </a:lvl3pPr>
            <a:lvl4pPr>
              <a:defRPr sz="2133"/>
            </a:lvl4pPr>
            <a:lvl5pPr>
              <a:defRPr sz="2133"/>
            </a:lvl5pPr>
          </a:lstStyle>
          <a:p>
            <a:pPr lvl="0"/>
            <a:r>
              <a:rPr lang="en-US"/>
              <a:t>Body text</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10" name="Rectangle 9">
            <a:extLst>
              <a:ext uri="{FF2B5EF4-FFF2-40B4-BE49-F238E27FC236}">
                <a16:creationId xmlns:a16="http://schemas.microsoft.com/office/drawing/2014/main" id="{8A832604-F597-CE4C-9045-0EDB4883F306}"/>
              </a:ext>
            </a:extLst>
          </p:cNvPr>
          <p:cNvSpPr/>
          <p:nvPr userDrawn="1"/>
        </p:nvSpPr>
        <p:spPr>
          <a:xfrm>
            <a:off x="0" y="0"/>
            <a:ext cx="4302269"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 Placeholder 7">
            <a:extLst>
              <a:ext uri="{FF2B5EF4-FFF2-40B4-BE49-F238E27FC236}">
                <a16:creationId xmlns:a16="http://schemas.microsoft.com/office/drawing/2014/main" id="{CA23820E-162D-E444-AE76-C4AF2F45B95A}"/>
              </a:ext>
            </a:extLst>
          </p:cNvPr>
          <p:cNvSpPr>
            <a:spLocks noGrp="1"/>
          </p:cNvSpPr>
          <p:nvPr>
            <p:ph type="body" sz="quarter" idx="51" hasCustomPrompt="1"/>
          </p:nvPr>
        </p:nvSpPr>
        <p:spPr>
          <a:xfrm>
            <a:off x="496314" y="674160"/>
            <a:ext cx="3377076" cy="1462617"/>
          </a:xfrm>
        </p:spPr>
        <p:txBody>
          <a:bodyPr lIns="0" tIns="0" rIns="0" bIns="0">
            <a:noAutofit/>
          </a:bodyPr>
          <a:lstStyle>
            <a:lvl1pPr marL="0" indent="0">
              <a:spcBef>
                <a:spcPts val="0"/>
              </a:spcBef>
              <a:buNone/>
              <a:defRPr sz="3200" b="1">
                <a:solidFill>
                  <a:schemeClr val="bg1"/>
                </a:solidFill>
              </a:defRPr>
            </a:lvl1pPr>
          </a:lstStyle>
          <a:p>
            <a:pPr lvl="0"/>
            <a:r>
              <a:rPr lang="en-US"/>
              <a:t>Large important text</a:t>
            </a:r>
          </a:p>
        </p:txBody>
      </p:sp>
      <p:sp>
        <p:nvSpPr>
          <p:cNvPr id="13" name="Text Placeholder 7">
            <a:extLst>
              <a:ext uri="{FF2B5EF4-FFF2-40B4-BE49-F238E27FC236}">
                <a16:creationId xmlns:a16="http://schemas.microsoft.com/office/drawing/2014/main" id="{A8889CC1-1B54-4447-A72C-33A5302A87A9}"/>
              </a:ext>
            </a:extLst>
          </p:cNvPr>
          <p:cNvSpPr>
            <a:spLocks noGrp="1"/>
          </p:cNvSpPr>
          <p:nvPr>
            <p:ph type="body" sz="quarter" idx="52" hasCustomPrompt="1"/>
          </p:nvPr>
        </p:nvSpPr>
        <p:spPr>
          <a:xfrm>
            <a:off x="496314" y="4754572"/>
            <a:ext cx="3377076" cy="1462617"/>
          </a:xfrm>
        </p:spPr>
        <p:txBody>
          <a:bodyPr lIns="0" tIns="0" rIns="0" bIns="0" anchor="b">
            <a:noAutofit/>
          </a:bodyPr>
          <a:lstStyle>
            <a:lvl1pPr marL="0" indent="0">
              <a:buNone/>
              <a:defRPr sz="2400" b="0">
                <a:solidFill>
                  <a:schemeClr val="bg1"/>
                </a:solidFill>
              </a:defRPr>
            </a:lvl1pPr>
          </a:lstStyle>
          <a:p>
            <a:pPr lvl="0"/>
            <a:r>
              <a:rPr lang="en-US"/>
              <a:t>Supporting text</a:t>
            </a:r>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Tree>
    <p:extLst>
      <p:ext uri="{BB962C8B-B14F-4D97-AF65-F5344CB8AC3E}">
        <p14:creationId xmlns:p14="http://schemas.microsoft.com/office/powerpoint/2010/main" val="358645066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3_Content Slide - Vertical Blue/photo/tex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2694E0F-43B5-0F46-B097-5F1C5C7C3C69}"/>
              </a:ext>
            </a:extLst>
          </p:cNvPr>
          <p:cNvSpPr>
            <a:spLocks noGrp="1"/>
          </p:cNvSpPr>
          <p:nvPr>
            <p:ph type="pic" sz="quarter" idx="53" hasCustomPrompt="1"/>
          </p:nvPr>
        </p:nvSpPr>
        <p:spPr>
          <a:xfrm>
            <a:off x="1999489" y="0"/>
            <a:ext cx="10192513" cy="3429000"/>
          </a:xfrm>
          <a:solidFill>
            <a:schemeClr val="bg1"/>
          </a:solidFill>
        </p:spPr>
        <p:txBody>
          <a:bodyPr/>
          <a:lstStyle>
            <a:lvl1pPr marL="0" indent="0" algn="ctr">
              <a:buNone/>
              <a:defRPr/>
            </a:lvl1pPr>
          </a:lstStyle>
          <a:p>
            <a:r>
              <a:rPr lang="en-US"/>
              <a:t>Insert Photo or Graphic</a:t>
            </a:r>
          </a:p>
        </p:txBody>
      </p:sp>
      <p:sp>
        <p:nvSpPr>
          <p:cNvPr id="4" name="Text Placeholder 3">
            <a:extLst>
              <a:ext uri="{FF2B5EF4-FFF2-40B4-BE49-F238E27FC236}">
                <a16:creationId xmlns:a16="http://schemas.microsoft.com/office/drawing/2014/main" id="{EAE79B0C-B592-1249-A48F-44050F3F4380}"/>
              </a:ext>
            </a:extLst>
          </p:cNvPr>
          <p:cNvSpPr>
            <a:spLocks noGrp="1"/>
          </p:cNvSpPr>
          <p:nvPr>
            <p:ph type="body" sz="quarter" idx="54" hasCustomPrompt="1"/>
          </p:nvPr>
        </p:nvSpPr>
        <p:spPr>
          <a:xfrm>
            <a:off x="1999489" y="3429000"/>
            <a:ext cx="10192513" cy="3429000"/>
          </a:xfrm>
          <a:solidFill>
            <a:schemeClr val="bg1">
              <a:lumMod val="95000"/>
            </a:schemeClr>
          </a:solidFill>
          <a:effectLst/>
        </p:spPr>
        <p:txBody>
          <a:bodyPr lIns="365760" tIns="365760" rIns="365760" bIns="640080">
            <a:noAutofit/>
          </a:bodyPr>
          <a:lstStyle>
            <a:lvl1pPr marL="0" indent="0">
              <a:buNone/>
              <a:defRPr sz="2133"/>
            </a:lvl1pPr>
            <a:lvl2pPr>
              <a:defRPr sz="2133"/>
            </a:lvl2pPr>
            <a:lvl3pPr>
              <a:defRPr sz="2133"/>
            </a:lvl3pPr>
            <a:lvl4pPr>
              <a:defRPr sz="2133"/>
            </a:lvl4pPr>
            <a:lvl5pPr>
              <a:defRPr sz="2133"/>
            </a:lvl5pPr>
          </a:lstStyle>
          <a:p>
            <a:pPr lvl="0"/>
            <a:r>
              <a:rPr lang="en-US"/>
              <a:t>Body text</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
        <p:nvSpPr>
          <p:cNvPr id="11" name="Rectangle 10">
            <a:extLst>
              <a:ext uri="{FF2B5EF4-FFF2-40B4-BE49-F238E27FC236}">
                <a16:creationId xmlns:a16="http://schemas.microsoft.com/office/drawing/2014/main" id="{4ABA21AF-1C86-484E-8C81-8214908BC04B}"/>
              </a:ext>
            </a:extLst>
          </p:cNvPr>
          <p:cNvSpPr/>
          <p:nvPr userDrawn="1"/>
        </p:nvSpPr>
        <p:spPr>
          <a:xfrm>
            <a:off x="-1" y="0"/>
            <a:ext cx="1999488"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2" name="Text Placeholder 7">
            <a:extLst>
              <a:ext uri="{FF2B5EF4-FFF2-40B4-BE49-F238E27FC236}">
                <a16:creationId xmlns:a16="http://schemas.microsoft.com/office/drawing/2014/main" id="{F6D85388-BAE4-4F43-AA76-E25591032497}"/>
              </a:ext>
            </a:extLst>
          </p:cNvPr>
          <p:cNvSpPr>
            <a:spLocks noGrp="1"/>
          </p:cNvSpPr>
          <p:nvPr>
            <p:ph type="body" sz="quarter" idx="51" hasCustomPrompt="1"/>
          </p:nvPr>
        </p:nvSpPr>
        <p:spPr>
          <a:xfrm>
            <a:off x="381399" y="674160"/>
            <a:ext cx="1314559" cy="1462617"/>
          </a:xfrm>
        </p:spPr>
        <p:txBody>
          <a:bodyPr lIns="0" tIns="0" rIns="0" bIns="0">
            <a:noAutofit/>
          </a:bodyPr>
          <a:lstStyle>
            <a:lvl1pPr marL="0" indent="0">
              <a:spcBef>
                <a:spcPts val="0"/>
              </a:spcBef>
              <a:buNone/>
              <a:defRPr sz="2400" b="0">
                <a:solidFill>
                  <a:schemeClr val="bg1"/>
                </a:solidFill>
              </a:defRPr>
            </a:lvl1pPr>
          </a:lstStyle>
          <a:p>
            <a:pPr lvl="0"/>
            <a:r>
              <a:rPr lang="en-US"/>
              <a:t>text</a:t>
            </a:r>
          </a:p>
        </p:txBody>
      </p:sp>
    </p:spTree>
    <p:extLst>
      <p:ext uri="{BB962C8B-B14F-4D97-AF65-F5344CB8AC3E}">
        <p14:creationId xmlns:p14="http://schemas.microsoft.com/office/powerpoint/2010/main" val="42907255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_Content Slide - Vertical Blue/photo/tex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2694E0F-43B5-0F46-B097-5F1C5C7C3C69}"/>
              </a:ext>
            </a:extLst>
          </p:cNvPr>
          <p:cNvSpPr>
            <a:spLocks noGrp="1"/>
          </p:cNvSpPr>
          <p:nvPr>
            <p:ph type="pic" sz="quarter" idx="53" hasCustomPrompt="1"/>
          </p:nvPr>
        </p:nvSpPr>
        <p:spPr>
          <a:xfrm>
            <a:off x="999745" y="0"/>
            <a:ext cx="11192257" cy="3429000"/>
          </a:xfrm>
          <a:solidFill>
            <a:schemeClr val="bg1"/>
          </a:solidFill>
        </p:spPr>
        <p:txBody>
          <a:bodyPr/>
          <a:lstStyle>
            <a:lvl1pPr marL="0" indent="0" algn="ctr">
              <a:buNone/>
              <a:defRPr/>
            </a:lvl1pPr>
          </a:lstStyle>
          <a:p>
            <a:r>
              <a:rPr lang="en-US"/>
              <a:t>Insert Photo or Graphic</a:t>
            </a:r>
          </a:p>
        </p:txBody>
      </p:sp>
      <p:sp>
        <p:nvSpPr>
          <p:cNvPr id="4" name="Text Placeholder 3">
            <a:extLst>
              <a:ext uri="{FF2B5EF4-FFF2-40B4-BE49-F238E27FC236}">
                <a16:creationId xmlns:a16="http://schemas.microsoft.com/office/drawing/2014/main" id="{EAE79B0C-B592-1249-A48F-44050F3F4380}"/>
              </a:ext>
            </a:extLst>
          </p:cNvPr>
          <p:cNvSpPr>
            <a:spLocks noGrp="1"/>
          </p:cNvSpPr>
          <p:nvPr>
            <p:ph type="body" sz="quarter" idx="54" hasCustomPrompt="1"/>
          </p:nvPr>
        </p:nvSpPr>
        <p:spPr>
          <a:xfrm>
            <a:off x="999745" y="3429000"/>
            <a:ext cx="11192257" cy="3429000"/>
          </a:xfrm>
          <a:solidFill>
            <a:schemeClr val="bg1">
              <a:lumMod val="95000"/>
            </a:schemeClr>
          </a:solidFill>
          <a:effectLst/>
        </p:spPr>
        <p:txBody>
          <a:bodyPr lIns="365760" tIns="365760" rIns="365760" bIns="640080">
            <a:noAutofit/>
          </a:bodyPr>
          <a:lstStyle>
            <a:lvl1pPr marL="0" indent="0">
              <a:buNone/>
              <a:defRPr sz="2133"/>
            </a:lvl1pPr>
            <a:lvl2pPr>
              <a:defRPr sz="2133"/>
            </a:lvl2pPr>
            <a:lvl3pPr>
              <a:defRPr sz="2133"/>
            </a:lvl3pPr>
            <a:lvl4pPr>
              <a:defRPr sz="2133"/>
            </a:lvl4pPr>
            <a:lvl5pPr>
              <a:defRPr sz="2133"/>
            </a:lvl5pPr>
          </a:lstStyle>
          <a:p>
            <a:pPr lvl="0"/>
            <a:r>
              <a:rPr lang="en-US"/>
              <a:t>Body text</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
        <p:nvSpPr>
          <p:cNvPr id="8" name="Rectangle 7">
            <a:extLst>
              <a:ext uri="{FF2B5EF4-FFF2-40B4-BE49-F238E27FC236}">
                <a16:creationId xmlns:a16="http://schemas.microsoft.com/office/drawing/2014/main" id="{199804E5-74BF-BD47-85E5-EA49688872F8}"/>
              </a:ext>
            </a:extLst>
          </p:cNvPr>
          <p:cNvSpPr/>
          <p:nvPr userDrawn="1"/>
        </p:nvSpPr>
        <p:spPr>
          <a:xfrm>
            <a:off x="-1" y="0"/>
            <a:ext cx="999744"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313897573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_Content Slide - Vertical Blue/photo/tex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AE79B0C-B592-1249-A48F-44050F3F4380}"/>
              </a:ext>
            </a:extLst>
          </p:cNvPr>
          <p:cNvSpPr>
            <a:spLocks noGrp="1"/>
          </p:cNvSpPr>
          <p:nvPr>
            <p:ph type="body" sz="quarter" idx="54" hasCustomPrompt="1"/>
          </p:nvPr>
        </p:nvSpPr>
        <p:spPr>
          <a:xfrm>
            <a:off x="4302269" y="3429000"/>
            <a:ext cx="7889731" cy="3429000"/>
          </a:xfrm>
          <a:solidFill>
            <a:schemeClr val="bg1">
              <a:lumMod val="95000"/>
            </a:schemeClr>
          </a:solidFill>
          <a:effectLst/>
        </p:spPr>
        <p:txBody>
          <a:bodyPr lIns="365760" tIns="365760" rIns="365760" bIns="640080">
            <a:noAutofit/>
          </a:bodyPr>
          <a:lstStyle>
            <a:lvl1pPr marL="0" indent="0">
              <a:buNone/>
              <a:defRPr sz="2133"/>
            </a:lvl1pPr>
            <a:lvl2pPr>
              <a:defRPr sz="2133"/>
            </a:lvl2pPr>
            <a:lvl3pPr>
              <a:defRPr sz="2133"/>
            </a:lvl3pPr>
            <a:lvl4pPr>
              <a:defRPr sz="2133"/>
            </a:lvl4pPr>
            <a:lvl5pPr>
              <a:defRPr sz="2133"/>
            </a:lvl5pPr>
          </a:lstStyle>
          <a:p>
            <a:pPr lvl="0"/>
            <a:r>
              <a:rPr lang="en-US"/>
              <a:t>Body text</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10" name="Rectangle 9">
            <a:extLst>
              <a:ext uri="{FF2B5EF4-FFF2-40B4-BE49-F238E27FC236}">
                <a16:creationId xmlns:a16="http://schemas.microsoft.com/office/drawing/2014/main" id="{8A832604-F597-CE4C-9045-0EDB4883F306}"/>
              </a:ext>
            </a:extLst>
          </p:cNvPr>
          <p:cNvSpPr/>
          <p:nvPr userDrawn="1"/>
        </p:nvSpPr>
        <p:spPr>
          <a:xfrm>
            <a:off x="0" y="0"/>
            <a:ext cx="4302269"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 Placeholder 7">
            <a:extLst>
              <a:ext uri="{FF2B5EF4-FFF2-40B4-BE49-F238E27FC236}">
                <a16:creationId xmlns:a16="http://schemas.microsoft.com/office/drawing/2014/main" id="{CA23820E-162D-E444-AE76-C4AF2F45B95A}"/>
              </a:ext>
            </a:extLst>
          </p:cNvPr>
          <p:cNvSpPr>
            <a:spLocks noGrp="1"/>
          </p:cNvSpPr>
          <p:nvPr>
            <p:ph type="body" sz="quarter" idx="51" hasCustomPrompt="1"/>
          </p:nvPr>
        </p:nvSpPr>
        <p:spPr>
          <a:xfrm>
            <a:off x="496314" y="674160"/>
            <a:ext cx="3377076" cy="1462617"/>
          </a:xfrm>
        </p:spPr>
        <p:txBody>
          <a:bodyPr lIns="0" tIns="0" rIns="0" bIns="0">
            <a:noAutofit/>
          </a:bodyPr>
          <a:lstStyle>
            <a:lvl1pPr marL="0" indent="0">
              <a:spcBef>
                <a:spcPts val="0"/>
              </a:spcBef>
              <a:buNone/>
              <a:defRPr sz="3200" b="1">
                <a:solidFill>
                  <a:schemeClr val="bg1"/>
                </a:solidFill>
              </a:defRPr>
            </a:lvl1pPr>
          </a:lstStyle>
          <a:p>
            <a:pPr lvl="0"/>
            <a:r>
              <a:rPr lang="en-US"/>
              <a:t>Large important text</a:t>
            </a:r>
          </a:p>
        </p:txBody>
      </p:sp>
      <p:sp>
        <p:nvSpPr>
          <p:cNvPr id="13" name="Text Placeholder 7">
            <a:extLst>
              <a:ext uri="{FF2B5EF4-FFF2-40B4-BE49-F238E27FC236}">
                <a16:creationId xmlns:a16="http://schemas.microsoft.com/office/drawing/2014/main" id="{A8889CC1-1B54-4447-A72C-33A5302A87A9}"/>
              </a:ext>
            </a:extLst>
          </p:cNvPr>
          <p:cNvSpPr>
            <a:spLocks noGrp="1"/>
          </p:cNvSpPr>
          <p:nvPr>
            <p:ph type="body" sz="quarter" idx="52" hasCustomPrompt="1"/>
          </p:nvPr>
        </p:nvSpPr>
        <p:spPr>
          <a:xfrm>
            <a:off x="496314" y="4754572"/>
            <a:ext cx="3377076" cy="1462617"/>
          </a:xfrm>
        </p:spPr>
        <p:txBody>
          <a:bodyPr lIns="0" tIns="0" rIns="0" bIns="0" anchor="b">
            <a:noAutofit/>
          </a:bodyPr>
          <a:lstStyle>
            <a:lvl1pPr marL="0" indent="0">
              <a:buNone/>
              <a:defRPr sz="2400" b="0">
                <a:solidFill>
                  <a:schemeClr val="bg1"/>
                </a:solidFill>
              </a:defRPr>
            </a:lvl1pPr>
          </a:lstStyle>
          <a:p>
            <a:pPr lvl="0"/>
            <a:r>
              <a:rPr lang="en-US"/>
              <a:t>Supporting text</a:t>
            </a:r>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
        <p:nvSpPr>
          <p:cNvPr id="11" name="Text Placeholder 7">
            <a:extLst>
              <a:ext uri="{FF2B5EF4-FFF2-40B4-BE49-F238E27FC236}">
                <a16:creationId xmlns:a16="http://schemas.microsoft.com/office/drawing/2014/main" id="{E09C1F55-AA2F-B448-AD00-1949AE58B945}"/>
              </a:ext>
            </a:extLst>
          </p:cNvPr>
          <p:cNvSpPr>
            <a:spLocks noGrp="1"/>
          </p:cNvSpPr>
          <p:nvPr>
            <p:ph type="body" sz="quarter" idx="53" hasCustomPrompt="1"/>
          </p:nvPr>
        </p:nvSpPr>
        <p:spPr>
          <a:xfrm>
            <a:off x="4865296" y="674158"/>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Tree>
    <p:extLst>
      <p:ext uri="{BB962C8B-B14F-4D97-AF65-F5344CB8AC3E}">
        <p14:creationId xmlns:p14="http://schemas.microsoft.com/office/powerpoint/2010/main" val="348931583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4_Content Slide - Vertical Blue/photo/tex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AE79B0C-B592-1249-A48F-44050F3F4380}"/>
              </a:ext>
            </a:extLst>
          </p:cNvPr>
          <p:cNvSpPr>
            <a:spLocks noGrp="1"/>
          </p:cNvSpPr>
          <p:nvPr>
            <p:ph type="body" sz="quarter" idx="54" hasCustomPrompt="1"/>
          </p:nvPr>
        </p:nvSpPr>
        <p:spPr>
          <a:xfrm>
            <a:off x="1999488" y="3429000"/>
            <a:ext cx="10192513" cy="3429000"/>
          </a:xfrm>
          <a:solidFill>
            <a:schemeClr val="bg1">
              <a:lumMod val="95000"/>
            </a:schemeClr>
          </a:solidFill>
          <a:effectLst/>
        </p:spPr>
        <p:txBody>
          <a:bodyPr lIns="365760" tIns="365760" rIns="365760" bIns="640080">
            <a:noAutofit/>
          </a:bodyPr>
          <a:lstStyle>
            <a:lvl1pPr marL="0" indent="0">
              <a:buNone/>
              <a:defRPr sz="2133"/>
            </a:lvl1pPr>
            <a:lvl2pPr>
              <a:defRPr sz="2133"/>
            </a:lvl2pPr>
            <a:lvl3pPr>
              <a:defRPr sz="2133"/>
            </a:lvl3pPr>
            <a:lvl4pPr>
              <a:defRPr sz="2133"/>
            </a:lvl4pPr>
            <a:lvl5pPr>
              <a:defRPr sz="2133"/>
            </a:lvl5pPr>
          </a:lstStyle>
          <a:p>
            <a:pPr lvl="0"/>
            <a:r>
              <a:rPr lang="en-US"/>
              <a:t>Body text</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solidFill>
                  <a:schemeClr val="tx1"/>
                </a:solidFill>
              </a:rPr>
              <a:t>NREL</a:t>
            </a:r>
            <a:r>
              <a:rPr lang="en-US" sz="1067" baseline="0">
                <a:solidFill>
                  <a:schemeClr val="tx1"/>
                </a:solidFill>
              </a:rPr>
              <a:t>    </a:t>
            </a:r>
            <a:r>
              <a:rPr lang="en-US" sz="1067">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solidFill>
                <a:schemeClr val="tx1"/>
              </a:solidFill>
            </a:endParaRPr>
          </a:p>
        </p:txBody>
      </p:sp>
      <p:sp>
        <p:nvSpPr>
          <p:cNvPr id="11" name="Text Placeholder 7">
            <a:extLst>
              <a:ext uri="{FF2B5EF4-FFF2-40B4-BE49-F238E27FC236}">
                <a16:creationId xmlns:a16="http://schemas.microsoft.com/office/drawing/2014/main" id="{E09C1F55-AA2F-B448-AD00-1949AE58B945}"/>
              </a:ext>
            </a:extLst>
          </p:cNvPr>
          <p:cNvSpPr>
            <a:spLocks noGrp="1"/>
          </p:cNvSpPr>
          <p:nvPr>
            <p:ph type="body" sz="quarter" idx="53" hasCustomPrompt="1"/>
          </p:nvPr>
        </p:nvSpPr>
        <p:spPr>
          <a:xfrm>
            <a:off x="2562513" y="674158"/>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
        <p:nvSpPr>
          <p:cNvPr id="12" name="Rectangle 11">
            <a:extLst>
              <a:ext uri="{FF2B5EF4-FFF2-40B4-BE49-F238E27FC236}">
                <a16:creationId xmlns:a16="http://schemas.microsoft.com/office/drawing/2014/main" id="{8FAAD8C3-A811-7F49-ABE6-460F673A0377}"/>
              </a:ext>
            </a:extLst>
          </p:cNvPr>
          <p:cNvSpPr/>
          <p:nvPr userDrawn="1"/>
        </p:nvSpPr>
        <p:spPr>
          <a:xfrm>
            <a:off x="-1" y="0"/>
            <a:ext cx="1999488"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4" name="Text Placeholder 7">
            <a:extLst>
              <a:ext uri="{FF2B5EF4-FFF2-40B4-BE49-F238E27FC236}">
                <a16:creationId xmlns:a16="http://schemas.microsoft.com/office/drawing/2014/main" id="{0B0CD720-AECF-2546-AD56-838BD33350C3}"/>
              </a:ext>
            </a:extLst>
          </p:cNvPr>
          <p:cNvSpPr>
            <a:spLocks noGrp="1"/>
          </p:cNvSpPr>
          <p:nvPr>
            <p:ph type="body" sz="quarter" idx="51" hasCustomPrompt="1"/>
          </p:nvPr>
        </p:nvSpPr>
        <p:spPr>
          <a:xfrm>
            <a:off x="381399" y="674160"/>
            <a:ext cx="1314559" cy="1462617"/>
          </a:xfrm>
        </p:spPr>
        <p:txBody>
          <a:bodyPr lIns="0" tIns="0" rIns="0" bIns="0">
            <a:noAutofit/>
          </a:bodyPr>
          <a:lstStyle>
            <a:lvl1pPr marL="0" indent="0">
              <a:spcBef>
                <a:spcPts val="0"/>
              </a:spcBef>
              <a:buNone/>
              <a:defRPr sz="2400" b="0">
                <a:solidFill>
                  <a:schemeClr val="bg1"/>
                </a:solidFill>
              </a:defRPr>
            </a:lvl1pPr>
          </a:lstStyle>
          <a:p>
            <a:pPr lvl="0"/>
            <a:r>
              <a:rPr lang="en-US"/>
              <a:t>text</a:t>
            </a:r>
          </a:p>
        </p:txBody>
      </p:sp>
    </p:spTree>
    <p:extLst>
      <p:ext uri="{BB962C8B-B14F-4D97-AF65-F5344CB8AC3E}">
        <p14:creationId xmlns:p14="http://schemas.microsoft.com/office/powerpoint/2010/main" val="92403469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Content Slide - Vertical Blue/photo/tex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AE79B0C-B592-1249-A48F-44050F3F4380}"/>
              </a:ext>
            </a:extLst>
          </p:cNvPr>
          <p:cNvSpPr>
            <a:spLocks noGrp="1"/>
          </p:cNvSpPr>
          <p:nvPr>
            <p:ph type="body" sz="quarter" idx="54" hasCustomPrompt="1"/>
          </p:nvPr>
        </p:nvSpPr>
        <p:spPr>
          <a:xfrm>
            <a:off x="999745" y="3429000"/>
            <a:ext cx="11192257" cy="3429000"/>
          </a:xfrm>
          <a:solidFill>
            <a:schemeClr val="bg1">
              <a:lumMod val="95000"/>
            </a:schemeClr>
          </a:solidFill>
          <a:effectLst/>
        </p:spPr>
        <p:txBody>
          <a:bodyPr lIns="365760" tIns="365760" rIns="365760" bIns="640080">
            <a:noAutofit/>
          </a:bodyPr>
          <a:lstStyle>
            <a:lvl1pPr marL="0" indent="0">
              <a:buNone/>
              <a:defRPr sz="2133"/>
            </a:lvl1pPr>
            <a:lvl2pPr>
              <a:defRPr sz="2133"/>
            </a:lvl2pPr>
            <a:lvl3pPr>
              <a:defRPr sz="2133"/>
            </a:lvl3pPr>
            <a:lvl4pPr>
              <a:defRPr sz="2133"/>
            </a:lvl4pPr>
            <a:lvl5pPr>
              <a:defRPr sz="2133"/>
            </a:lvl5pPr>
          </a:lstStyle>
          <a:p>
            <a:pPr lvl="0"/>
            <a:r>
              <a:rPr lang="en-US"/>
              <a:t>Body text</a:t>
            </a:r>
          </a:p>
        </p:txBody>
      </p:sp>
      <p:sp>
        <p:nvSpPr>
          <p:cNvPr id="27" name="TextBox 26"/>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
        <p:nvSpPr>
          <p:cNvPr id="9" name="TextBox 8">
            <a:extLst>
              <a:ext uri="{FF2B5EF4-FFF2-40B4-BE49-F238E27FC236}">
                <a16:creationId xmlns:a16="http://schemas.microsoft.com/office/drawing/2014/main" id="{D986709F-2C55-1C42-9EF2-87C923E7BAF0}"/>
              </a:ext>
            </a:extLst>
          </p:cNvPr>
          <p:cNvSpPr txBox="1"/>
          <p:nvPr userDrawn="1"/>
        </p:nvSpPr>
        <p:spPr>
          <a:xfrm>
            <a:off x="8948929"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dirty="0">
                <a:solidFill>
                  <a:schemeClr val="tx1"/>
                </a:solidFill>
              </a:rPr>
              <a:t>NREL</a:t>
            </a:r>
            <a:r>
              <a:rPr lang="en-US" sz="1067" baseline="0" dirty="0">
                <a:solidFill>
                  <a:schemeClr val="tx1"/>
                </a:solidFill>
              </a:rPr>
              <a:t>    </a:t>
            </a:r>
            <a:r>
              <a:rPr lang="en-US" sz="1067" dirty="0">
                <a:solidFill>
                  <a:schemeClr val="tx1"/>
                </a:solidFill>
              </a:rPr>
              <a:t>|    </a:t>
            </a:r>
            <a:fld id="{BFD71CF8-5198-8441-A7C0-DC22FD64CBE4}" type="slidenum">
              <a:rPr lang="en-US" sz="1067">
                <a:solidFill>
                  <a:schemeClr val="tx1"/>
                </a:solidFill>
              </a:rPr>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dirty="0">
              <a:solidFill>
                <a:schemeClr val="tx1"/>
              </a:solidFill>
            </a:endParaRPr>
          </a:p>
        </p:txBody>
      </p:sp>
      <p:sp>
        <p:nvSpPr>
          <p:cNvPr id="11" name="Text Placeholder 7">
            <a:extLst>
              <a:ext uri="{FF2B5EF4-FFF2-40B4-BE49-F238E27FC236}">
                <a16:creationId xmlns:a16="http://schemas.microsoft.com/office/drawing/2014/main" id="{E09C1F55-AA2F-B448-AD00-1949AE58B945}"/>
              </a:ext>
            </a:extLst>
          </p:cNvPr>
          <p:cNvSpPr>
            <a:spLocks noGrp="1"/>
          </p:cNvSpPr>
          <p:nvPr>
            <p:ph type="body" sz="quarter" idx="53" hasCustomPrompt="1"/>
          </p:nvPr>
        </p:nvSpPr>
        <p:spPr>
          <a:xfrm>
            <a:off x="1562769" y="674158"/>
            <a:ext cx="6189939" cy="1462617"/>
          </a:xfrm>
        </p:spPr>
        <p:txBody>
          <a:bodyPr lIns="0" tIns="73152" rIns="0" bIns="0">
            <a:noAutofit/>
          </a:bodyPr>
          <a:lstStyle>
            <a:lvl1pPr marL="0" indent="0">
              <a:buNone/>
              <a:defRPr sz="2667" b="0">
                <a:solidFill>
                  <a:schemeClr val="tx1"/>
                </a:solidFill>
              </a:defRPr>
            </a:lvl1pPr>
          </a:lstStyle>
          <a:p>
            <a:pPr lvl="0"/>
            <a:r>
              <a:rPr lang="en-US"/>
              <a:t>Supporting body text</a:t>
            </a:r>
          </a:p>
        </p:txBody>
      </p:sp>
      <p:sp>
        <p:nvSpPr>
          <p:cNvPr id="8" name="Rectangle 7">
            <a:extLst>
              <a:ext uri="{FF2B5EF4-FFF2-40B4-BE49-F238E27FC236}">
                <a16:creationId xmlns:a16="http://schemas.microsoft.com/office/drawing/2014/main" id="{D9F44E30-1CE7-304C-AF61-09BD499EEA25}"/>
              </a:ext>
            </a:extLst>
          </p:cNvPr>
          <p:cNvSpPr/>
          <p:nvPr userDrawn="1"/>
        </p:nvSpPr>
        <p:spPr>
          <a:xfrm>
            <a:off x="-1" y="0"/>
            <a:ext cx="999744"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50827597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Slide - Multip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Photo Slide</a:t>
            </a:r>
          </a:p>
        </p:txBody>
      </p:sp>
      <p:sp>
        <p:nvSpPr>
          <p:cNvPr id="3" name="Picture Placeholder 2"/>
          <p:cNvSpPr>
            <a:spLocks noGrp="1"/>
          </p:cNvSpPr>
          <p:nvPr>
            <p:ph type="pic" sz="quarter" idx="21" hasCustomPrompt="1"/>
          </p:nvPr>
        </p:nvSpPr>
        <p:spPr>
          <a:xfrm>
            <a:off x="609601" y="1855841"/>
            <a:ext cx="5497435" cy="3389856"/>
          </a:xfrm>
          <a:prstGeom prst="rect">
            <a:avLst/>
          </a:prstGeom>
          <a:solidFill>
            <a:schemeClr val="bg1">
              <a:lumMod val="85000"/>
            </a:schemeClr>
          </a:solidFill>
        </p:spPr>
        <p:txBody>
          <a:bodyPr vert="horz"/>
          <a:lstStyle>
            <a:lvl1pPr marL="0" marR="0" indent="0" algn="l" defTabSz="609570" rtl="0" eaLnBrk="1" fontAlgn="auto" latinLnBrk="0" hangingPunct="1">
              <a:lnSpc>
                <a:spcPct val="100000"/>
              </a:lnSpc>
              <a:spcBef>
                <a:spcPct val="20000"/>
              </a:spcBef>
              <a:spcAft>
                <a:spcPts val="0"/>
              </a:spcAft>
              <a:buClrTx/>
              <a:buSzTx/>
              <a:buFont typeface="Arial"/>
              <a:buNone/>
              <a:tabLst/>
              <a:defRPr sz="1600"/>
            </a:lvl1pPr>
          </a:lstStyle>
          <a:p>
            <a:r>
              <a:rPr lang="en-US"/>
              <a:t>Insert Photo</a:t>
            </a:r>
          </a:p>
        </p:txBody>
      </p:sp>
      <p:sp>
        <p:nvSpPr>
          <p:cNvPr id="4" name="Text Placeholder 27"/>
          <p:cNvSpPr>
            <a:spLocks noGrp="1"/>
          </p:cNvSpPr>
          <p:nvPr>
            <p:ph type="body" sz="quarter" idx="20" hasCustomPrompt="1"/>
          </p:nvPr>
        </p:nvSpPr>
        <p:spPr>
          <a:xfrm>
            <a:off x="609601" y="5454635"/>
            <a:ext cx="5497435" cy="969684"/>
          </a:xfrm>
          <a:prstGeom prst="rect">
            <a:avLst/>
          </a:prstGeom>
        </p:spPr>
        <p:txBody>
          <a:bodyPr vert="horz" lIns="0" tIns="0" rIns="0" bIns="0" anchor="t" anchorCtr="0"/>
          <a:lstStyle>
            <a:lvl1pPr marL="0" indent="0">
              <a:spcBef>
                <a:spcPts val="1333"/>
              </a:spcBef>
              <a:buFont typeface="Arial"/>
              <a:buNone/>
              <a:defRPr sz="2400" baseline="0"/>
            </a:lvl1pPr>
          </a:lstStyle>
          <a:p>
            <a:pPr lvl="0"/>
            <a:r>
              <a:rPr lang="en-US"/>
              <a:t>Description of the photo/image</a:t>
            </a:r>
          </a:p>
        </p:txBody>
      </p:sp>
      <p:sp>
        <p:nvSpPr>
          <p:cNvPr id="6" name="Picture Placeholder 2"/>
          <p:cNvSpPr>
            <a:spLocks noGrp="1"/>
          </p:cNvSpPr>
          <p:nvPr>
            <p:ph type="pic" sz="quarter" idx="22" hasCustomPrompt="1"/>
          </p:nvPr>
        </p:nvSpPr>
        <p:spPr>
          <a:xfrm>
            <a:off x="6433744" y="243840"/>
            <a:ext cx="5162664" cy="2794016"/>
          </a:xfrm>
          <a:prstGeom prst="rect">
            <a:avLst/>
          </a:prstGeom>
          <a:solidFill>
            <a:schemeClr val="bg1">
              <a:lumMod val="85000"/>
            </a:schemeClr>
          </a:solidFill>
        </p:spPr>
        <p:txBody>
          <a:bodyPr vert="horz"/>
          <a:lstStyle>
            <a:lvl1pPr marL="0" marR="0" indent="0" algn="l" defTabSz="609570" rtl="0" eaLnBrk="1" fontAlgn="auto" latinLnBrk="0" hangingPunct="1">
              <a:lnSpc>
                <a:spcPct val="100000"/>
              </a:lnSpc>
              <a:spcBef>
                <a:spcPct val="20000"/>
              </a:spcBef>
              <a:spcAft>
                <a:spcPts val="0"/>
              </a:spcAft>
              <a:buClrTx/>
              <a:buSzTx/>
              <a:buFont typeface="Arial"/>
              <a:buNone/>
              <a:tabLst/>
              <a:defRPr sz="1600"/>
            </a:lvl1pPr>
          </a:lstStyle>
          <a:p>
            <a:r>
              <a:rPr lang="en-US"/>
              <a:t>Insert Photo</a:t>
            </a:r>
          </a:p>
        </p:txBody>
      </p:sp>
      <p:sp>
        <p:nvSpPr>
          <p:cNvPr id="7" name="Picture Placeholder 2"/>
          <p:cNvSpPr>
            <a:spLocks noGrp="1"/>
          </p:cNvSpPr>
          <p:nvPr>
            <p:ph type="pic" sz="quarter" idx="23" hasCustomPrompt="1"/>
          </p:nvPr>
        </p:nvSpPr>
        <p:spPr>
          <a:xfrm>
            <a:off x="6433744" y="3306597"/>
            <a:ext cx="5162664" cy="3117721"/>
          </a:xfrm>
          <a:prstGeom prst="rect">
            <a:avLst/>
          </a:prstGeom>
          <a:solidFill>
            <a:schemeClr val="bg1">
              <a:lumMod val="85000"/>
            </a:schemeClr>
          </a:solidFill>
        </p:spPr>
        <p:txBody>
          <a:bodyPr vert="horz"/>
          <a:lstStyle>
            <a:lvl1pPr marL="0" marR="0" indent="0" algn="l" defTabSz="609570" rtl="0" eaLnBrk="1" fontAlgn="auto" latinLnBrk="0" hangingPunct="1">
              <a:lnSpc>
                <a:spcPct val="100000"/>
              </a:lnSpc>
              <a:spcBef>
                <a:spcPct val="20000"/>
              </a:spcBef>
              <a:spcAft>
                <a:spcPts val="0"/>
              </a:spcAft>
              <a:buClrTx/>
              <a:buSzTx/>
              <a:buFont typeface="Arial"/>
              <a:buNone/>
              <a:tabLst/>
              <a:defRPr sz="1600"/>
            </a:lvl1pPr>
          </a:lstStyle>
          <a:p>
            <a:r>
              <a:rPr lang="en-US"/>
              <a:t>Insert Photo</a:t>
            </a:r>
          </a:p>
        </p:txBody>
      </p:sp>
      <p:sp>
        <p:nvSpPr>
          <p:cNvPr id="8" name="TextBox 7"/>
          <p:cNvSpPr txBox="1"/>
          <p:nvPr userDrawn="1"/>
        </p:nvSpPr>
        <p:spPr>
          <a:xfrm>
            <a:off x="8948936" y="6454019"/>
            <a:ext cx="3039363" cy="256545"/>
          </a:xfrm>
          <a:prstGeom prst="rect">
            <a:avLst/>
          </a:prstGeom>
          <a:noFill/>
        </p:spPr>
        <p:txBody>
          <a:bodyPr wrap="square" rtlCol="0">
            <a:spAutoFit/>
          </a:bodyPr>
          <a:lstStyle/>
          <a:p>
            <a:pPr marL="0" marR="0" indent="0" algn="r" defTabSz="609570" rtl="0" eaLnBrk="1" fontAlgn="auto" latinLnBrk="0" hangingPunct="1">
              <a:lnSpc>
                <a:spcPct val="100000"/>
              </a:lnSpc>
              <a:spcBef>
                <a:spcPts val="0"/>
              </a:spcBef>
              <a:spcAft>
                <a:spcPts val="0"/>
              </a:spcAft>
              <a:buClrTx/>
              <a:buSzTx/>
              <a:buFontTx/>
              <a:buNone/>
              <a:tabLst/>
              <a:defRPr/>
            </a:pPr>
            <a:r>
              <a:rPr lang="en-US" sz="1067"/>
              <a:t>NREL</a:t>
            </a:r>
            <a:r>
              <a:rPr lang="en-US" sz="1067" baseline="0"/>
              <a:t>    </a:t>
            </a:r>
            <a:r>
              <a:rPr lang="en-US" sz="1067"/>
              <a:t>|    </a:t>
            </a:r>
            <a:fld id="{BFD71CF8-5198-8441-A7C0-DC22FD64CBE4}" type="slidenum">
              <a:rPr lang="en-US" sz="1067"/>
              <a:pPr marL="0" marR="0" indent="0" algn="r" defTabSz="609570" rtl="0" eaLnBrk="1" fontAlgn="auto" latinLnBrk="0" hangingPunct="1">
                <a:lnSpc>
                  <a:spcPct val="100000"/>
                </a:lnSpc>
                <a:spcBef>
                  <a:spcPts val="0"/>
                </a:spcBef>
                <a:spcAft>
                  <a:spcPts val="0"/>
                </a:spcAft>
                <a:buClrTx/>
                <a:buSzTx/>
                <a:buFontTx/>
                <a:buNone/>
                <a:tabLst/>
                <a:defRPr/>
              </a:pPr>
              <a:t>‹#›</a:t>
            </a:fld>
            <a:endParaRPr lang="en-US" sz="1067"/>
          </a:p>
        </p:txBody>
      </p:sp>
    </p:spTree>
    <p:extLst>
      <p:ext uri="{BB962C8B-B14F-4D97-AF65-F5344CB8AC3E}">
        <p14:creationId xmlns:p14="http://schemas.microsoft.com/office/powerpoint/2010/main" val="101675198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End Slide">
    <p:spTree>
      <p:nvGrpSpPr>
        <p:cNvPr id="1" name=""/>
        <p:cNvGrpSpPr/>
        <p:nvPr/>
      </p:nvGrpSpPr>
      <p:grpSpPr>
        <a:xfrm>
          <a:off x="0" y="0"/>
          <a:ext cx="0" cy="0"/>
          <a:chOff x="0" y="0"/>
          <a:chExt cx="0" cy="0"/>
        </a:xfrm>
      </p:grpSpPr>
      <p:sp>
        <p:nvSpPr>
          <p:cNvPr id="3" name="Text Placeholder 7"/>
          <p:cNvSpPr>
            <a:spLocks noGrp="1"/>
          </p:cNvSpPr>
          <p:nvPr>
            <p:ph type="body" sz="quarter" idx="10" hasCustomPrompt="1"/>
          </p:nvPr>
        </p:nvSpPr>
        <p:spPr>
          <a:xfrm>
            <a:off x="4897552" y="547061"/>
            <a:ext cx="6141829" cy="1797768"/>
          </a:xfrm>
        </p:spPr>
        <p:txBody>
          <a:bodyPr anchor="b" anchorCtr="0">
            <a:noAutofit/>
          </a:bodyPr>
          <a:lstStyle>
            <a:lvl1pPr marL="0" indent="0">
              <a:buNone/>
              <a:defRPr sz="5333" baseline="0"/>
            </a:lvl1pPr>
          </a:lstStyle>
          <a:p>
            <a:pPr lvl="0"/>
            <a:r>
              <a:rPr lang="en-US"/>
              <a:t>Q&amp;A or Thank You</a:t>
            </a:r>
          </a:p>
        </p:txBody>
      </p:sp>
      <p:cxnSp>
        <p:nvCxnSpPr>
          <p:cNvPr id="4" name="Straight Connector 3"/>
          <p:cNvCxnSpPr/>
          <p:nvPr userDrawn="1"/>
        </p:nvCxnSpPr>
        <p:spPr>
          <a:xfrm>
            <a:off x="4988865" y="2585416"/>
            <a:ext cx="6607545" cy="0"/>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5" name="Text Placeholder 14"/>
          <p:cNvSpPr>
            <a:spLocks noGrp="1"/>
          </p:cNvSpPr>
          <p:nvPr>
            <p:ph type="body" sz="quarter" idx="11" hasCustomPrompt="1"/>
          </p:nvPr>
        </p:nvSpPr>
        <p:spPr>
          <a:xfrm>
            <a:off x="4897428" y="3451089"/>
            <a:ext cx="6142709" cy="448208"/>
          </a:xfrm>
        </p:spPr>
        <p:txBody>
          <a:bodyPr>
            <a:noAutofit/>
          </a:bodyPr>
          <a:lstStyle>
            <a:lvl1pPr marL="0" indent="0">
              <a:spcBef>
                <a:spcPts val="533"/>
              </a:spcBef>
              <a:buNone/>
              <a:defRPr sz="1333" baseline="0"/>
            </a:lvl1pPr>
            <a:lvl2pPr marL="609570" indent="0">
              <a:buNone/>
              <a:defRPr/>
            </a:lvl2pPr>
            <a:lvl3pPr marL="1219140" indent="0">
              <a:buNone/>
              <a:defRPr/>
            </a:lvl3pPr>
            <a:lvl4pPr marL="1828709" indent="0">
              <a:buNone/>
              <a:defRPr/>
            </a:lvl4pPr>
            <a:lvl5pPr marL="2438278" indent="0">
              <a:buNone/>
              <a:defRPr/>
            </a:lvl5pPr>
          </a:lstStyle>
          <a:p>
            <a:pPr lvl="0"/>
            <a:r>
              <a:rPr lang="en-US"/>
              <a:t>Publication Number</a:t>
            </a:r>
          </a:p>
        </p:txBody>
      </p:sp>
      <p:sp>
        <p:nvSpPr>
          <p:cNvPr id="9" name="TextBox 8"/>
          <p:cNvSpPr txBox="1"/>
          <p:nvPr userDrawn="1"/>
        </p:nvSpPr>
        <p:spPr>
          <a:xfrm>
            <a:off x="4897558" y="2759471"/>
            <a:ext cx="2822223" cy="471813"/>
          </a:xfrm>
          <a:prstGeom prst="rect">
            <a:avLst/>
          </a:prstGeom>
          <a:solidFill>
            <a:srgbClr val="FFFFFF">
              <a:alpha val="59000"/>
            </a:srgbClr>
          </a:solidFill>
        </p:spPr>
        <p:txBody>
          <a:bodyPr wrap="square" lIns="0" tIns="0" rIns="0" bIns="0" rtlCol="0" anchor="ctr">
            <a:noAutofit/>
          </a:bodyPr>
          <a:lstStyle/>
          <a:p>
            <a:pPr algn="l">
              <a:spcBef>
                <a:spcPts val="1600"/>
              </a:spcBef>
              <a:spcAft>
                <a:spcPts val="800"/>
              </a:spcAft>
            </a:pPr>
            <a:r>
              <a:rPr lang="en-US" sz="2400" b="1">
                <a:solidFill>
                  <a:srgbClr val="333333"/>
                </a:solidFill>
              </a:rPr>
              <a:t>  www.nrel.gov</a:t>
            </a:r>
          </a:p>
        </p:txBody>
      </p:sp>
      <p:pic>
        <p:nvPicPr>
          <p:cNvPr id="6" name="Graphic 5">
            <a:extLst>
              <a:ext uri="{FF2B5EF4-FFF2-40B4-BE49-F238E27FC236}">
                <a16:creationId xmlns:a16="http://schemas.microsoft.com/office/drawing/2014/main" id="{BF13A443-B9EC-D845-B6D9-AB36EFFEC75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150360" y="5350933"/>
            <a:ext cx="3217333" cy="1507067"/>
          </a:xfrm>
          <a:prstGeom prst="rect">
            <a:avLst/>
          </a:prstGeom>
        </p:spPr>
      </p:pic>
    </p:spTree>
    <p:extLst>
      <p:ext uri="{BB962C8B-B14F-4D97-AF65-F5344CB8AC3E}">
        <p14:creationId xmlns:p14="http://schemas.microsoft.com/office/powerpoint/2010/main" val="40820350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EFA02-5B76-68AD-2C5C-04F6F2D2DB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2E927D3-5880-EBF9-1EBA-7F548786D1B0}"/>
              </a:ext>
            </a:extLst>
          </p:cNvPr>
          <p:cNvSpPr>
            <a:spLocks noGrp="1"/>
          </p:cNvSpPr>
          <p:nvPr>
            <p:ph type="dt" sz="half" idx="10"/>
          </p:nvPr>
        </p:nvSpPr>
        <p:spPr/>
        <p:txBody>
          <a:bodyPr/>
          <a:lstStyle/>
          <a:p>
            <a:fld id="{35CA4D58-9274-4B0C-8CD8-38ABCA5550AB}" type="datetimeFigureOut">
              <a:rPr lang="en-US" smtClean="0"/>
              <a:t>2/9/2023</a:t>
            </a:fld>
            <a:endParaRPr lang="en-US"/>
          </a:p>
        </p:txBody>
      </p:sp>
      <p:sp>
        <p:nvSpPr>
          <p:cNvPr id="4" name="Footer Placeholder 3">
            <a:extLst>
              <a:ext uri="{FF2B5EF4-FFF2-40B4-BE49-F238E27FC236}">
                <a16:creationId xmlns:a16="http://schemas.microsoft.com/office/drawing/2014/main" id="{30C95163-0164-1DD5-2772-6D3E77B5A83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1C41626-FAC8-C33E-AB85-98F424212E15}"/>
              </a:ext>
            </a:extLst>
          </p:cNvPr>
          <p:cNvSpPr>
            <a:spLocks noGrp="1"/>
          </p:cNvSpPr>
          <p:nvPr>
            <p:ph type="sldNum" sz="quarter" idx="12"/>
          </p:nvPr>
        </p:nvSpPr>
        <p:spPr/>
        <p:txBody>
          <a:bodyPr/>
          <a:lstStyle/>
          <a:p>
            <a:fld id="{A7F9B8BE-CFDB-4E2E-AE88-CD93130107C2}" type="slidenum">
              <a:rPr lang="en-US" smtClean="0"/>
              <a:t>‹#›</a:t>
            </a:fld>
            <a:endParaRPr lang="en-US"/>
          </a:p>
        </p:txBody>
      </p:sp>
    </p:spTree>
    <p:extLst>
      <p:ext uri="{BB962C8B-B14F-4D97-AF65-F5344CB8AC3E}">
        <p14:creationId xmlns:p14="http://schemas.microsoft.com/office/powerpoint/2010/main" val="245121836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3" name="Text Placeholder 7"/>
          <p:cNvSpPr>
            <a:spLocks noGrp="1"/>
          </p:cNvSpPr>
          <p:nvPr>
            <p:ph type="body" sz="quarter" idx="10" hasCustomPrompt="1"/>
          </p:nvPr>
        </p:nvSpPr>
        <p:spPr>
          <a:xfrm>
            <a:off x="4897552" y="547061"/>
            <a:ext cx="6141829" cy="1797768"/>
          </a:xfrm>
        </p:spPr>
        <p:txBody>
          <a:bodyPr anchor="b" anchorCtr="0">
            <a:noAutofit/>
          </a:bodyPr>
          <a:lstStyle>
            <a:lvl1pPr marL="0" indent="0">
              <a:buNone/>
              <a:defRPr sz="5333" baseline="0"/>
            </a:lvl1pPr>
          </a:lstStyle>
          <a:p>
            <a:pPr lvl="0"/>
            <a:r>
              <a:rPr lang="en-US"/>
              <a:t>Q&amp;A or Thank You</a:t>
            </a:r>
          </a:p>
        </p:txBody>
      </p:sp>
      <p:cxnSp>
        <p:nvCxnSpPr>
          <p:cNvPr id="4" name="Straight Connector 3"/>
          <p:cNvCxnSpPr/>
          <p:nvPr userDrawn="1"/>
        </p:nvCxnSpPr>
        <p:spPr>
          <a:xfrm>
            <a:off x="4988865" y="2585416"/>
            <a:ext cx="6607545" cy="0"/>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5" name="Text Placeholder 14"/>
          <p:cNvSpPr>
            <a:spLocks noGrp="1"/>
          </p:cNvSpPr>
          <p:nvPr>
            <p:ph type="body" sz="quarter" idx="11" hasCustomPrompt="1"/>
          </p:nvPr>
        </p:nvSpPr>
        <p:spPr>
          <a:xfrm>
            <a:off x="4897428" y="3451089"/>
            <a:ext cx="6142709" cy="448208"/>
          </a:xfrm>
        </p:spPr>
        <p:txBody>
          <a:bodyPr>
            <a:noAutofit/>
          </a:bodyPr>
          <a:lstStyle>
            <a:lvl1pPr marL="0" indent="0">
              <a:spcBef>
                <a:spcPts val="533"/>
              </a:spcBef>
              <a:buNone/>
              <a:defRPr sz="1333" baseline="0"/>
            </a:lvl1pPr>
            <a:lvl2pPr marL="609570" indent="0">
              <a:buNone/>
              <a:defRPr/>
            </a:lvl2pPr>
            <a:lvl3pPr marL="1219140" indent="0">
              <a:buNone/>
              <a:defRPr/>
            </a:lvl3pPr>
            <a:lvl4pPr marL="1828709" indent="0">
              <a:buNone/>
              <a:defRPr/>
            </a:lvl4pPr>
            <a:lvl5pPr marL="2438278" indent="0">
              <a:buNone/>
              <a:defRPr/>
            </a:lvl5pPr>
          </a:lstStyle>
          <a:p>
            <a:pPr lvl="0"/>
            <a:r>
              <a:rPr lang="en-US"/>
              <a:t>Publication Number</a:t>
            </a:r>
          </a:p>
        </p:txBody>
      </p:sp>
      <p:sp>
        <p:nvSpPr>
          <p:cNvPr id="9" name="TextBox 8"/>
          <p:cNvSpPr txBox="1"/>
          <p:nvPr userDrawn="1"/>
        </p:nvSpPr>
        <p:spPr>
          <a:xfrm>
            <a:off x="4897558" y="2759471"/>
            <a:ext cx="2822223" cy="471813"/>
          </a:xfrm>
          <a:prstGeom prst="rect">
            <a:avLst/>
          </a:prstGeom>
          <a:solidFill>
            <a:srgbClr val="FFFFFF">
              <a:alpha val="59000"/>
            </a:srgbClr>
          </a:solidFill>
        </p:spPr>
        <p:txBody>
          <a:bodyPr wrap="square" lIns="0" tIns="0" rIns="0" bIns="0" rtlCol="0" anchor="ctr">
            <a:noAutofit/>
          </a:bodyPr>
          <a:lstStyle/>
          <a:p>
            <a:pPr algn="l">
              <a:spcBef>
                <a:spcPts val="1600"/>
              </a:spcBef>
              <a:spcAft>
                <a:spcPts val="800"/>
              </a:spcAft>
            </a:pPr>
            <a:r>
              <a:rPr lang="en-US" sz="2400" b="1">
                <a:solidFill>
                  <a:srgbClr val="333333"/>
                </a:solidFill>
              </a:rPr>
              <a:t>  www.nrel.gov</a:t>
            </a:r>
          </a:p>
        </p:txBody>
      </p:sp>
      <p:pic>
        <p:nvPicPr>
          <p:cNvPr id="6" name="Graphic 5">
            <a:extLst>
              <a:ext uri="{FF2B5EF4-FFF2-40B4-BE49-F238E27FC236}">
                <a16:creationId xmlns:a16="http://schemas.microsoft.com/office/drawing/2014/main" id="{BF13A443-B9EC-D845-B6D9-AB36EFFEC75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150360" y="5350933"/>
            <a:ext cx="3217333" cy="1507067"/>
          </a:xfrm>
          <a:prstGeom prst="rect">
            <a:avLst/>
          </a:prstGeom>
        </p:spPr>
      </p:pic>
      <p:sp>
        <p:nvSpPr>
          <p:cNvPr id="7" name="TextBox 6">
            <a:extLst>
              <a:ext uri="{FF2B5EF4-FFF2-40B4-BE49-F238E27FC236}">
                <a16:creationId xmlns:a16="http://schemas.microsoft.com/office/drawing/2014/main" id="{4D25D62E-9C80-6549-866A-CF8A873BF3DE}"/>
              </a:ext>
            </a:extLst>
          </p:cNvPr>
          <p:cNvSpPr txBox="1"/>
          <p:nvPr userDrawn="1"/>
        </p:nvSpPr>
        <p:spPr>
          <a:xfrm>
            <a:off x="143729" y="5113983"/>
            <a:ext cx="7440927" cy="1569660"/>
          </a:xfrm>
          <a:prstGeom prst="rect">
            <a:avLst/>
          </a:prstGeom>
          <a:noFill/>
        </p:spPr>
        <p:txBody>
          <a:bodyPr wrap="square" rtlCol="0">
            <a:spAutoFit/>
          </a:bodyPr>
          <a:lstStyle/>
          <a:p>
            <a:r>
              <a:rPr lang="en-US" sz="1200"/>
              <a:t>This work was authored </a:t>
            </a:r>
            <a:r>
              <a:rPr lang="en-US" sz="1200">
                <a:solidFill>
                  <a:srgbClr val="FF0000"/>
                </a:solidFill>
              </a:rPr>
              <a:t>[in part]</a:t>
            </a:r>
            <a:r>
              <a:rPr lang="en-US" sz="1200"/>
              <a:t> by the National Renewable Energy Laboratory, operated by Alliance for Sustainable Energy, LLC, for the U.S. Department of Energy (DOE) under Contract No. DE-AC36-08GO28308. Funding provided by </a:t>
            </a:r>
            <a:r>
              <a:rPr lang="en-US" sz="1200">
                <a:solidFill>
                  <a:srgbClr val="FF0000"/>
                </a:solidFill>
              </a:rPr>
              <a:t>[applicable Department of Energy office and program office, e.g., U.S. Department of Energy Office of Energy Efficiency and Renewable Energy Solar Energy Technologies Office (spell out full office names; do not use initialisms/acronyms)]</a:t>
            </a:r>
            <a:r>
              <a:rPr lang="en-US" sz="1200"/>
              <a:t>. The views expressed in the article do not necessarily represent the views of the DOE or the U.S. Government. The U.S. Government retains and the publisher, by accepting the article for publication, acknowledges that the U.S. Government retains a nonexclusive, paid-up, irrevocable, worldwide license to publish or reproduce the published form of this work, or allow others to do so, for U.S. Government purposes.</a:t>
            </a:r>
            <a:endParaRPr lang="en-US" sz="1200">
              <a:solidFill>
                <a:schemeClr val="tx1"/>
              </a:solidFill>
            </a:endParaRPr>
          </a:p>
        </p:txBody>
      </p:sp>
      <p:grpSp>
        <p:nvGrpSpPr>
          <p:cNvPr id="8" name="Group 7">
            <a:extLst>
              <a:ext uri="{FF2B5EF4-FFF2-40B4-BE49-F238E27FC236}">
                <a16:creationId xmlns:a16="http://schemas.microsoft.com/office/drawing/2014/main" id="{EF1042E9-C103-A54C-BB93-07B4BA47A9A6}"/>
              </a:ext>
            </a:extLst>
          </p:cNvPr>
          <p:cNvGrpSpPr/>
          <p:nvPr userDrawn="1"/>
        </p:nvGrpSpPr>
        <p:grpSpPr>
          <a:xfrm>
            <a:off x="1547053" y="3897777"/>
            <a:ext cx="1601320" cy="1188749"/>
            <a:chOff x="2576623" y="33912667"/>
            <a:chExt cx="2971800" cy="2206133"/>
          </a:xfrm>
        </p:grpSpPr>
        <p:sp>
          <p:nvSpPr>
            <p:cNvPr id="10" name="Rounded Rectangular Callout 9">
              <a:extLst>
                <a:ext uri="{FF2B5EF4-FFF2-40B4-BE49-F238E27FC236}">
                  <a16:creationId xmlns:a16="http://schemas.microsoft.com/office/drawing/2014/main" id="{E992B2AE-3F65-9F4A-9CF6-9647603DC89A}"/>
                </a:ext>
              </a:extLst>
            </p:cNvPr>
            <p:cNvSpPr/>
            <p:nvPr/>
          </p:nvSpPr>
          <p:spPr bwMode="auto">
            <a:xfrm>
              <a:off x="2576623" y="33912667"/>
              <a:ext cx="2971800" cy="2206133"/>
            </a:xfrm>
            <a:prstGeom prst="wedgeRoundRectCallout">
              <a:avLst/>
            </a:prstGeom>
            <a:solidFill>
              <a:schemeClr val="bg1"/>
            </a:solidFill>
            <a:ln w="127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219140" rtl="0" eaLnBrk="0" fontAlgn="base" latinLnBrk="0" hangingPunct="0">
                <a:lnSpc>
                  <a:spcPct val="100000"/>
                </a:lnSpc>
                <a:spcBef>
                  <a:spcPct val="0"/>
                </a:spcBef>
                <a:spcAft>
                  <a:spcPct val="0"/>
                </a:spcAft>
                <a:buClrTx/>
                <a:buSzTx/>
                <a:buFontTx/>
                <a:buNone/>
                <a:tabLst/>
              </a:pPr>
              <a:endParaRPr kumimoji="0" lang="en-US" sz="3200" b="1" i="1" u="none" strike="noStrike" cap="none" normalizeH="0" baseline="0">
                <a:ln>
                  <a:noFill/>
                </a:ln>
                <a:solidFill>
                  <a:schemeClr val="tx1"/>
                </a:solidFill>
                <a:effectLst/>
                <a:latin typeface="Arial" pitchFamily="-106" charset="0"/>
                <a:ea typeface="ＭＳ Ｐゴシック" pitchFamily="-106" charset="-128"/>
                <a:cs typeface="ＭＳ Ｐゴシック" pitchFamily="-106" charset="-128"/>
              </a:endParaRPr>
            </a:p>
          </p:txBody>
        </p:sp>
        <p:sp>
          <p:nvSpPr>
            <p:cNvPr id="11" name="TextBox 10">
              <a:extLst>
                <a:ext uri="{FF2B5EF4-FFF2-40B4-BE49-F238E27FC236}">
                  <a16:creationId xmlns:a16="http://schemas.microsoft.com/office/drawing/2014/main" id="{50095912-C565-554A-B23A-0162EEF02886}"/>
                </a:ext>
              </a:extLst>
            </p:cNvPr>
            <p:cNvSpPr txBox="1"/>
            <p:nvPr/>
          </p:nvSpPr>
          <p:spPr>
            <a:xfrm>
              <a:off x="2662703" y="34195674"/>
              <a:ext cx="2885720" cy="1732001"/>
            </a:xfrm>
            <a:prstGeom prst="rect">
              <a:avLst/>
            </a:prstGeom>
            <a:noFill/>
          </p:spPr>
          <p:txBody>
            <a:bodyPr wrap="square" rtlCol="0">
              <a:spAutoFit/>
            </a:bodyPr>
            <a:lstStyle/>
            <a:p>
              <a:r>
                <a:rPr lang="en-US" sz="1333">
                  <a:solidFill>
                    <a:srgbClr val="FF0000"/>
                  </a:solidFill>
                </a:rPr>
                <a:t>Insert the words “in part” if this work includes </a:t>
              </a:r>
              <a:br>
                <a:rPr lang="en-US" sz="1333">
                  <a:solidFill>
                    <a:srgbClr val="FF0000"/>
                  </a:solidFill>
                </a:rPr>
              </a:br>
              <a:r>
                <a:rPr lang="en-US" sz="1333">
                  <a:solidFill>
                    <a:srgbClr val="FF0000"/>
                  </a:solidFill>
                </a:rPr>
                <a:t>non-NREL authors.</a:t>
              </a:r>
            </a:p>
            <a:p>
              <a:pPr algn="l"/>
              <a:r>
                <a:rPr lang="en-US" sz="133">
                  <a:solidFill>
                    <a:srgbClr val="FF0000"/>
                  </a:solidFill>
                </a:rPr>
                <a:t>.</a:t>
              </a:r>
            </a:p>
          </p:txBody>
        </p:sp>
      </p:grpSp>
      <p:grpSp>
        <p:nvGrpSpPr>
          <p:cNvPr id="12" name="Group 11">
            <a:extLst>
              <a:ext uri="{FF2B5EF4-FFF2-40B4-BE49-F238E27FC236}">
                <a16:creationId xmlns:a16="http://schemas.microsoft.com/office/drawing/2014/main" id="{459BF0D5-6437-5C45-BCE8-E796DD25A9F5}"/>
              </a:ext>
            </a:extLst>
          </p:cNvPr>
          <p:cNvGrpSpPr/>
          <p:nvPr userDrawn="1"/>
        </p:nvGrpSpPr>
        <p:grpSpPr>
          <a:xfrm>
            <a:off x="4551700" y="3781043"/>
            <a:ext cx="3088339" cy="1621140"/>
            <a:chOff x="-183051" y="33227554"/>
            <a:chExt cx="5731474" cy="3039310"/>
          </a:xfrm>
          <a:solidFill>
            <a:schemeClr val="bg1">
              <a:alpha val="38000"/>
            </a:schemeClr>
          </a:solidFill>
        </p:grpSpPr>
        <p:sp>
          <p:nvSpPr>
            <p:cNvPr id="13" name="Rounded Rectangular Callout 12">
              <a:extLst>
                <a:ext uri="{FF2B5EF4-FFF2-40B4-BE49-F238E27FC236}">
                  <a16:creationId xmlns:a16="http://schemas.microsoft.com/office/drawing/2014/main" id="{993AE333-8181-7B4E-A36B-01F4F72B5AC8}"/>
                </a:ext>
              </a:extLst>
            </p:cNvPr>
            <p:cNvSpPr/>
            <p:nvPr/>
          </p:nvSpPr>
          <p:spPr bwMode="auto">
            <a:xfrm>
              <a:off x="-183051" y="33227554"/>
              <a:ext cx="5731474" cy="3039310"/>
            </a:xfrm>
            <a:prstGeom prst="wedgeRoundRectCallout">
              <a:avLst/>
            </a:prstGeom>
            <a:solidFill>
              <a:schemeClr val="bg1">
                <a:alpha val="81000"/>
              </a:schemeClr>
            </a:solidFill>
            <a:ln w="127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1219140" rtl="0" eaLnBrk="0" fontAlgn="base" latinLnBrk="0" hangingPunct="0">
                <a:lnSpc>
                  <a:spcPct val="100000"/>
                </a:lnSpc>
                <a:spcBef>
                  <a:spcPct val="0"/>
                </a:spcBef>
                <a:spcAft>
                  <a:spcPct val="0"/>
                </a:spcAft>
                <a:buClrTx/>
                <a:buSzTx/>
                <a:buFontTx/>
                <a:buNone/>
                <a:tabLst/>
              </a:pPr>
              <a:endParaRPr kumimoji="0" lang="en-US" sz="3200" b="1" i="1" u="none" strike="noStrike" cap="none" normalizeH="0" baseline="0">
                <a:ln>
                  <a:noFill/>
                </a:ln>
                <a:solidFill>
                  <a:schemeClr val="tx1"/>
                </a:solidFill>
                <a:effectLst/>
                <a:latin typeface="Arial" pitchFamily="-106" charset="0"/>
                <a:ea typeface="ＭＳ Ｐゴシック" pitchFamily="-106" charset="-128"/>
                <a:cs typeface="ＭＳ Ｐゴシック" pitchFamily="-106" charset="-128"/>
              </a:endParaRPr>
            </a:p>
          </p:txBody>
        </p:sp>
        <p:sp>
          <p:nvSpPr>
            <p:cNvPr id="14" name="TextBox 13">
              <a:extLst>
                <a:ext uri="{FF2B5EF4-FFF2-40B4-BE49-F238E27FC236}">
                  <a16:creationId xmlns:a16="http://schemas.microsoft.com/office/drawing/2014/main" id="{BFE1391B-DFC1-8D43-9278-AEF2B02003B1}"/>
                </a:ext>
              </a:extLst>
            </p:cNvPr>
            <p:cNvSpPr txBox="1"/>
            <p:nvPr/>
          </p:nvSpPr>
          <p:spPr>
            <a:xfrm>
              <a:off x="29152" y="33394988"/>
              <a:ext cx="5307072" cy="2596586"/>
            </a:xfrm>
            <a:prstGeom prst="rect">
              <a:avLst/>
            </a:prstGeom>
            <a:grpFill/>
          </p:spPr>
          <p:txBody>
            <a:bodyPr wrap="square" rtlCol="0">
              <a:spAutoFit/>
            </a:bodyPr>
            <a:lstStyle/>
            <a:p>
              <a:r>
                <a:rPr lang="en-US" sz="1200">
                  <a:solidFill>
                    <a:srgbClr val="FF0000"/>
                  </a:solidFill>
                </a:rPr>
                <a:t>Edit the red bracketed text as appropriate with the applicable DOE office(s) and program office(s) that sponsored the work and/or add other funding as needed.  For non-EERE funding, see </a:t>
              </a:r>
              <a:r>
                <a:rPr lang="en-US" sz="1200" u="sng">
                  <a:solidFill>
                    <a:srgbClr val="FF0000"/>
                  </a:solidFill>
                  <a:hlinkClick r:id="rId4"/>
                </a:rPr>
                <a:t>https://thesource.nrel.gov/publishing/disclaimers.html</a:t>
              </a:r>
              <a:endParaRPr lang="en-US" sz="267" i="0">
                <a:solidFill>
                  <a:srgbClr val="FF0000"/>
                </a:solidFill>
              </a:endParaRPr>
            </a:p>
          </p:txBody>
        </p:sp>
      </p:grpSp>
    </p:spTree>
    <p:extLst>
      <p:ext uri="{BB962C8B-B14F-4D97-AF65-F5344CB8AC3E}">
        <p14:creationId xmlns:p14="http://schemas.microsoft.com/office/powerpoint/2010/main" val="181068735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type="tx">
  <p:cSld name="1_Title Slide - Simple">
    <p:spTree>
      <p:nvGrpSpPr>
        <p:cNvPr id="1" name=""/>
        <p:cNvGrpSpPr/>
        <p:nvPr/>
      </p:nvGrpSpPr>
      <p:grpSpPr>
        <a:xfrm>
          <a:off x="0" y="0"/>
          <a:ext cx="0" cy="0"/>
          <a:chOff x="0" y="0"/>
          <a:chExt cx="0" cy="0"/>
        </a:xfrm>
      </p:grpSpPr>
      <p:pic>
        <p:nvPicPr>
          <p:cNvPr id="7" name="Picture 6" descr="A city at night&#10;&#10;Description automatically generated">
            <a:extLst>
              <a:ext uri="{FF2B5EF4-FFF2-40B4-BE49-F238E27FC236}">
                <a16:creationId xmlns:a16="http://schemas.microsoft.com/office/drawing/2014/main" id="{A72CB4C4-D740-4246-8F60-4237759A6A7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472" y="-1"/>
            <a:ext cx="12193472" cy="6858000"/>
          </a:xfrm>
          <a:prstGeom prst="rect">
            <a:avLst/>
          </a:prstGeom>
        </p:spPr>
      </p:pic>
      <p:sp>
        <p:nvSpPr>
          <p:cNvPr id="8" name="Text Placeholder 2">
            <a:extLst>
              <a:ext uri="{FF2B5EF4-FFF2-40B4-BE49-F238E27FC236}">
                <a16:creationId xmlns:a16="http://schemas.microsoft.com/office/drawing/2014/main" id="{58E096AF-DA3E-BA49-9EA0-9AA4DEC46236}"/>
              </a:ext>
            </a:extLst>
          </p:cNvPr>
          <p:cNvSpPr txBox="1">
            <a:spLocks/>
          </p:cNvSpPr>
          <p:nvPr userDrawn="1"/>
        </p:nvSpPr>
        <p:spPr>
          <a:xfrm>
            <a:off x="1" y="-12078"/>
            <a:ext cx="12216395" cy="6882156"/>
          </a:xfrm>
          <a:prstGeom prst="rect">
            <a:avLst/>
          </a:prstGeom>
          <a:solidFill>
            <a:srgbClr val="333333">
              <a:alpha val="40000"/>
            </a:srgbClr>
          </a:solidFill>
          <a:ln>
            <a:noFill/>
          </a:ln>
        </p:spPr>
        <p:txBody>
          <a:bodyPr vert="horz" lIns="91440" tIns="45720" rIns="91440" bIns="45720" rtlCol="0">
            <a:normAutofit/>
          </a:bodyPr>
          <a:lstStyle>
            <a:lvl1pPr marL="0" indent="0" algn="ctr" defTabSz="457200" rtl="0" eaLnBrk="1" latinLnBrk="0" hangingPunct="1">
              <a:spcBef>
                <a:spcPct val="20000"/>
              </a:spcBef>
              <a:buFont typeface="Arial"/>
              <a:buNone/>
              <a:defRPr sz="100" kern="1200">
                <a:solidFill>
                  <a:srgbClr val="333333"/>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2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ctr" defTabSz="457178" rtl="0" eaLnBrk="1" fontAlgn="auto" latinLnBrk="0" hangingPunct="1">
              <a:lnSpc>
                <a:spcPct val="100000"/>
              </a:lnSpc>
              <a:spcBef>
                <a:spcPct val="20000"/>
              </a:spcBef>
              <a:spcAft>
                <a:spcPts val="0"/>
              </a:spcAft>
              <a:buClrTx/>
              <a:buSzTx/>
              <a:buFont typeface="Arial"/>
              <a:buNone/>
              <a:tabLst/>
              <a:defRPr/>
            </a:pPr>
            <a:r>
              <a:rPr kumimoji="0" lang="en-US" sz="133" b="0" i="0" u="none" strike="noStrike" kern="1200" cap="none" spc="0" normalizeH="0" baseline="0" noProof="0">
                <a:ln>
                  <a:noFill/>
                </a:ln>
                <a:solidFill>
                  <a:srgbClr val="333333"/>
                </a:solidFill>
                <a:effectLst/>
                <a:uLnTx/>
                <a:uFillTx/>
                <a:latin typeface="Calibri"/>
                <a:ea typeface="+mn-ea"/>
                <a:cs typeface="+mn-cs"/>
              </a:rPr>
              <a:t>in</a:t>
            </a:r>
          </a:p>
        </p:txBody>
      </p:sp>
      <p:sp>
        <p:nvSpPr>
          <p:cNvPr id="9" name="Text Placeholder 2">
            <a:extLst>
              <a:ext uri="{FF2B5EF4-FFF2-40B4-BE49-F238E27FC236}">
                <a16:creationId xmlns:a16="http://schemas.microsoft.com/office/drawing/2014/main" id="{35C52A18-7F05-B34B-BFA5-8EEDF9C68D28}"/>
              </a:ext>
            </a:extLst>
          </p:cNvPr>
          <p:cNvSpPr txBox="1">
            <a:spLocks/>
          </p:cNvSpPr>
          <p:nvPr userDrawn="1"/>
        </p:nvSpPr>
        <p:spPr>
          <a:xfrm>
            <a:off x="1" y="-24157"/>
            <a:ext cx="12216395" cy="6882156"/>
          </a:xfrm>
          <a:prstGeom prst="rect">
            <a:avLst/>
          </a:prstGeom>
          <a:solidFill>
            <a:srgbClr val="0079C1">
              <a:alpha val="80000"/>
            </a:srgbClr>
          </a:solidFill>
        </p:spPr>
        <p:txBody>
          <a:bodyPr vert="horz" lIns="91440" tIns="45720" rIns="91440" bIns="45720" rtlCol="0">
            <a:normAutofit/>
          </a:bodyPr>
          <a:lstStyle>
            <a:lvl1pPr marL="0" indent="0" algn="ctr" defTabSz="457200" rtl="0" eaLnBrk="1" latinLnBrk="0" hangingPunct="1">
              <a:spcBef>
                <a:spcPct val="20000"/>
              </a:spcBef>
              <a:buFont typeface="Arial"/>
              <a:buNone/>
              <a:defRPr sz="100" kern="1200">
                <a:solidFill>
                  <a:srgbClr val="333333"/>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2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ctr" defTabSz="457178" rtl="0" eaLnBrk="1" fontAlgn="auto" latinLnBrk="0" hangingPunct="1">
              <a:lnSpc>
                <a:spcPct val="100000"/>
              </a:lnSpc>
              <a:spcBef>
                <a:spcPct val="20000"/>
              </a:spcBef>
              <a:spcAft>
                <a:spcPts val="0"/>
              </a:spcAft>
              <a:buClrTx/>
              <a:buSzTx/>
              <a:buFont typeface="Arial"/>
              <a:buNone/>
              <a:tabLst/>
              <a:defRPr/>
            </a:pPr>
            <a:r>
              <a:rPr kumimoji="0" lang="en-US" sz="133" b="0" i="0" u="none" strike="noStrike" kern="1200" cap="none" spc="0" normalizeH="0" baseline="0" noProof="0">
                <a:ln>
                  <a:noFill/>
                </a:ln>
                <a:solidFill>
                  <a:srgbClr val="333333"/>
                </a:solidFill>
                <a:effectLst/>
                <a:uLnTx/>
                <a:uFillTx/>
                <a:latin typeface="Calibri"/>
                <a:ea typeface="+mn-ea"/>
                <a:cs typeface="+mn-cs"/>
              </a:rPr>
              <a:t>in</a:t>
            </a:r>
          </a:p>
        </p:txBody>
      </p:sp>
      <p:sp>
        <p:nvSpPr>
          <p:cNvPr id="20" name="Body Level One…"/>
          <p:cNvSpPr txBox="1">
            <a:spLocks noGrp="1"/>
          </p:cNvSpPr>
          <p:nvPr>
            <p:ph type="body" sz="quarter" idx="1"/>
          </p:nvPr>
        </p:nvSpPr>
        <p:spPr>
          <a:xfrm>
            <a:off x="4982633" y="1669357"/>
            <a:ext cx="5762859" cy="1797771"/>
          </a:xfrm>
          <a:prstGeom prst="rect">
            <a:avLst/>
          </a:prstGeom>
        </p:spPr>
        <p:txBody>
          <a:bodyPr anchor="b"/>
          <a:lstStyle>
            <a:lvl1pPr marL="0" indent="0">
              <a:spcBef>
                <a:spcPts val="933"/>
              </a:spcBef>
              <a:buSzTx/>
              <a:buFontTx/>
              <a:buNone/>
              <a:defRPr sz="4000"/>
            </a:lvl1pPr>
            <a:lvl2pPr marL="1085769" indent="-476213">
              <a:spcBef>
                <a:spcPts val="933"/>
              </a:spcBef>
              <a:buFontTx/>
              <a:defRPr sz="4000"/>
            </a:lvl2pPr>
            <a:lvl3pPr marL="1634714" indent="-415606">
              <a:spcBef>
                <a:spcPts val="933"/>
              </a:spcBef>
              <a:buFontTx/>
              <a:defRPr sz="4000"/>
            </a:lvl3pPr>
            <a:lvl4pPr marL="2285830" indent="-457167">
              <a:spcBef>
                <a:spcPts val="933"/>
              </a:spcBef>
              <a:buFontTx/>
              <a:defRPr sz="4000"/>
            </a:lvl4pPr>
            <a:lvl5pPr marL="2946180" indent="-507962">
              <a:spcBef>
                <a:spcPts val="933"/>
              </a:spcBef>
              <a:buFontTx/>
              <a:defRPr sz="4000"/>
            </a:lvl5pPr>
          </a:lstStyle>
          <a:p>
            <a:r>
              <a:t>Body Level One</a:t>
            </a:r>
          </a:p>
          <a:p>
            <a:pPr lvl="1"/>
            <a:r>
              <a:t>Body Level Two</a:t>
            </a:r>
          </a:p>
          <a:p>
            <a:pPr lvl="2"/>
            <a:r>
              <a:t>Body Level Three</a:t>
            </a:r>
          </a:p>
          <a:p>
            <a:pPr lvl="3"/>
            <a:r>
              <a:t>Body Level Four</a:t>
            </a:r>
          </a:p>
          <a:p>
            <a:pPr lvl="4"/>
            <a:r>
              <a:t>Body Level Five</a:t>
            </a:r>
          </a:p>
        </p:txBody>
      </p:sp>
      <p:sp>
        <p:nvSpPr>
          <p:cNvPr id="21" name="Straight Connector 9"/>
          <p:cNvSpPr/>
          <p:nvPr/>
        </p:nvSpPr>
        <p:spPr>
          <a:xfrm>
            <a:off x="5119808" y="3707713"/>
            <a:ext cx="5625685" cy="1"/>
          </a:xfrm>
          <a:prstGeom prst="line">
            <a:avLst/>
          </a:prstGeom>
          <a:ln w="25400">
            <a:solidFill>
              <a:schemeClr val="bg1"/>
            </a:solidFill>
          </a:ln>
        </p:spPr>
        <p:txBody>
          <a:bodyPr lIns="60959" rIns="60959"/>
          <a:lstStyle/>
          <a:p>
            <a:endParaRPr sz="2400"/>
          </a:p>
        </p:txBody>
      </p:sp>
      <p:sp>
        <p:nvSpPr>
          <p:cNvPr id="22" name="Text Placeholder 14"/>
          <p:cNvSpPr>
            <a:spLocks noGrp="1"/>
          </p:cNvSpPr>
          <p:nvPr>
            <p:ph type="body" sz="quarter" idx="13"/>
          </p:nvPr>
        </p:nvSpPr>
        <p:spPr>
          <a:xfrm>
            <a:off x="4982635" y="3948643"/>
            <a:ext cx="5763684" cy="1468736"/>
          </a:xfrm>
          <a:prstGeom prst="rect">
            <a:avLst/>
          </a:prstGeom>
        </p:spPr>
        <p:txBody>
          <a:bodyPr/>
          <a:lstStyle>
            <a:lvl1pPr marL="0" indent="0">
              <a:spcBef>
                <a:spcPts val="533"/>
              </a:spcBef>
              <a:buSzTx/>
              <a:buFontTx/>
              <a:buNone/>
              <a:defRPr sz="1800"/>
            </a:lvl1pPr>
          </a:lstStyle>
          <a:p>
            <a:pPr marL="0" indent="0">
              <a:spcBef>
                <a:spcPts val="400"/>
              </a:spcBef>
              <a:buSzTx/>
              <a:buFontTx/>
              <a:buNone/>
              <a:defRPr sz="1800"/>
            </a:pPr>
            <a:endParaRPr/>
          </a:p>
        </p:txBody>
      </p:sp>
      <p:pic>
        <p:nvPicPr>
          <p:cNvPr id="23" name="Graphic 6" descr="Graphic 6"/>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23274" y="4"/>
            <a:ext cx="3109191" cy="1456409"/>
          </a:xfrm>
          <a:prstGeom prst="rect">
            <a:avLst/>
          </a:prstGeom>
          <a:ln w="12700">
            <a:miter lim="400000"/>
          </a:ln>
        </p:spPr>
      </p:pic>
    </p:spTree>
    <p:extLst>
      <p:ext uri="{BB962C8B-B14F-4D97-AF65-F5344CB8AC3E}">
        <p14:creationId xmlns:p14="http://schemas.microsoft.com/office/powerpoint/2010/main" val="2498914238"/>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751A6-0DF8-4810-AAAC-543ABE0573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B524ED-A057-412F-BCD8-2DD90AC622F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3DAD81-EE27-4C2B-B722-9EC27BE7025D}"/>
              </a:ext>
            </a:extLst>
          </p:cNvPr>
          <p:cNvSpPr>
            <a:spLocks noGrp="1"/>
          </p:cNvSpPr>
          <p:nvPr>
            <p:ph type="dt" sz="half" idx="10"/>
          </p:nvPr>
        </p:nvSpPr>
        <p:spPr/>
        <p:txBody>
          <a:bodyPr/>
          <a:lstStyle/>
          <a:p>
            <a:fld id="{B8E81865-C5CA-4513-9AD7-A24B59740EB3}" type="datetimeFigureOut">
              <a:rPr lang="en-US" smtClean="0"/>
              <a:t>2/9/2023</a:t>
            </a:fld>
            <a:endParaRPr lang="en-US"/>
          </a:p>
        </p:txBody>
      </p:sp>
      <p:sp>
        <p:nvSpPr>
          <p:cNvPr id="5" name="Footer Placeholder 4">
            <a:extLst>
              <a:ext uri="{FF2B5EF4-FFF2-40B4-BE49-F238E27FC236}">
                <a16:creationId xmlns:a16="http://schemas.microsoft.com/office/drawing/2014/main" id="{258456D7-CC3B-4A5F-92DC-F2F42FBF5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5247DC-9990-4357-95F9-EE29B4AE83C0}"/>
              </a:ext>
            </a:extLst>
          </p:cNvPr>
          <p:cNvSpPr>
            <a:spLocks noGrp="1"/>
          </p:cNvSpPr>
          <p:nvPr>
            <p:ph type="sldNum" sz="quarter" idx="12"/>
          </p:nvPr>
        </p:nvSpPr>
        <p:spPr/>
        <p:txBody>
          <a:bodyPr/>
          <a:lstStyle/>
          <a:p>
            <a:fld id="{F1D1CC88-7BCE-4B66-8F99-85964CA18846}" type="slidenum">
              <a:rPr lang="en-US" smtClean="0"/>
              <a:t>‹#›</a:t>
            </a:fld>
            <a:endParaRPr lang="en-US"/>
          </a:p>
        </p:txBody>
      </p:sp>
    </p:spTree>
    <p:extLst>
      <p:ext uri="{BB962C8B-B14F-4D97-AF65-F5344CB8AC3E}">
        <p14:creationId xmlns:p14="http://schemas.microsoft.com/office/powerpoint/2010/main" val="28610430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2_End Slide">
    <p:spTree>
      <p:nvGrpSpPr>
        <p:cNvPr id="1" name=""/>
        <p:cNvGrpSpPr/>
        <p:nvPr/>
      </p:nvGrpSpPr>
      <p:grpSpPr>
        <a:xfrm>
          <a:off x="0" y="0"/>
          <a:ext cx="0" cy="0"/>
          <a:chOff x="0" y="0"/>
          <a:chExt cx="0" cy="0"/>
        </a:xfrm>
      </p:grpSpPr>
      <p:sp>
        <p:nvSpPr>
          <p:cNvPr id="3" name="Text Placeholder 7"/>
          <p:cNvSpPr>
            <a:spLocks noGrp="1"/>
          </p:cNvSpPr>
          <p:nvPr>
            <p:ph type="body" sz="quarter" idx="10" hasCustomPrompt="1"/>
          </p:nvPr>
        </p:nvSpPr>
        <p:spPr>
          <a:xfrm>
            <a:off x="4897552" y="547061"/>
            <a:ext cx="6141829" cy="1797768"/>
          </a:xfrm>
        </p:spPr>
        <p:txBody>
          <a:bodyPr anchor="b" anchorCtr="0">
            <a:noAutofit/>
          </a:bodyPr>
          <a:lstStyle>
            <a:lvl1pPr marL="0" indent="0">
              <a:buNone/>
              <a:defRPr sz="5333" baseline="0"/>
            </a:lvl1pPr>
          </a:lstStyle>
          <a:p>
            <a:pPr lvl="0"/>
            <a:r>
              <a:rPr lang="en-US"/>
              <a:t>Q&amp;A or Thank You</a:t>
            </a:r>
          </a:p>
        </p:txBody>
      </p:sp>
      <p:cxnSp>
        <p:nvCxnSpPr>
          <p:cNvPr id="4" name="Straight Connector 3"/>
          <p:cNvCxnSpPr/>
          <p:nvPr userDrawn="1"/>
        </p:nvCxnSpPr>
        <p:spPr>
          <a:xfrm>
            <a:off x="4988865" y="2585416"/>
            <a:ext cx="6607545" cy="0"/>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9" name="TextBox 8"/>
          <p:cNvSpPr txBox="1"/>
          <p:nvPr userDrawn="1"/>
        </p:nvSpPr>
        <p:spPr>
          <a:xfrm>
            <a:off x="4897558" y="2759471"/>
            <a:ext cx="2822223" cy="471813"/>
          </a:xfrm>
          <a:prstGeom prst="rect">
            <a:avLst/>
          </a:prstGeom>
          <a:solidFill>
            <a:srgbClr val="FFFFFF">
              <a:alpha val="59000"/>
            </a:srgbClr>
          </a:solidFill>
        </p:spPr>
        <p:txBody>
          <a:bodyPr wrap="square" lIns="0" tIns="0" rIns="0" bIns="0" rtlCol="0" anchor="ctr">
            <a:noAutofit/>
          </a:bodyPr>
          <a:lstStyle/>
          <a:p>
            <a:pPr algn="l">
              <a:spcBef>
                <a:spcPts val="1600"/>
              </a:spcBef>
              <a:spcAft>
                <a:spcPts val="800"/>
              </a:spcAft>
            </a:pPr>
            <a:r>
              <a:rPr lang="en-US" sz="2400" b="1">
                <a:solidFill>
                  <a:srgbClr val="333333"/>
                </a:solidFill>
              </a:rPr>
              <a:t>  www.nrel.gov</a:t>
            </a:r>
          </a:p>
        </p:txBody>
      </p:sp>
      <p:pic>
        <p:nvPicPr>
          <p:cNvPr id="11" name="Picture 10" descr="NREL_logo_2009_white.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469389" y="5768944"/>
            <a:ext cx="2524571" cy="671341"/>
          </a:xfrm>
          <a:prstGeom prst="rect">
            <a:avLst/>
          </a:prstGeom>
        </p:spPr>
      </p:pic>
      <p:pic>
        <p:nvPicPr>
          <p:cNvPr id="19" name="Graphic 18">
            <a:extLst>
              <a:ext uri="{FF2B5EF4-FFF2-40B4-BE49-F238E27FC236}">
                <a16:creationId xmlns:a16="http://schemas.microsoft.com/office/drawing/2014/main" id="{D8EFD28E-A8FC-9341-B3F0-56164A71161C}"/>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8177080" y="5401593"/>
            <a:ext cx="3109189" cy="1456409"/>
          </a:xfrm>
          <a:prstGeom prst="rect">
            <a:avLst/>
          </a:prstGeom>
        </p:spPr>
      </p:pic>
    </p:spTree>
    <p:extLst>
      <p:ext uri="{BB962C8B-B14F-4D97-AF65-F5344CB8AC3E}">
        <p14:creationId xmlns:p14="http://schemas.microsoft.com/office/powerpoint/2010/main" val="324601274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0F189-1F59-41FF-8C98-EBE4C2B5499E}"/>
              </a:ext>
            </a:extLst>
          </p:cNvPr>
          <p:cNvSpPr>
            <a:spLocks noGrp="1"/>
          </p:cNvSpPr>
          <p:nvPr>
            <p:ph type="title"/>
          </p:nvPr>
        </p:nvSpPr>
        <p:spPr>
          <a:xfrm>
            <a:off x="0" y="1"/>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C3BB31-9C12-49FB-BB21-A02E702CC880}"/>
              </a:ext>
            </a:extLst>
          </p:cNvPr>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482A20-E990-43FC-BDB5-A5EACC5B89F1}"/>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575FC17-CD5C-490A-8711-B0611F7BBEF8}"/>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3217D5-37BC-4144-B69E-BADD96AFDBF3}"/>
              </a:ext>
            </a:extLst>
          </p:cNvPr>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58B75EE-8C78-4DCF-BFCE-3B7DDC4641F5}"/>
              </a:ext>
            </a:extLst>
          </p:cNvPr>
          <p:cNvSpPr>
            <a:spLocks noGrp="1"/>
          </p:cNvSpPr>
          <p:nvPr>
            <p:ph type="dt" sz="half" idx="10"/>
          </p:nvPr>
        </p:nvSpPr>
        <p:spPr/>
        <p:txBody>
          <a:bodyPr/>
          <a:lstStyle/>
          <a:p>
            <a:fld id="{752A9B5E-FF36-4799-80FC-C3B1261CDE4D}" type="datetime1">
              <a:rPr lang="en-US" smtClean="0"/>
              <a:t>2/9/2023</a:t>
            </a:fld>
            <a:endParaRPr lang="en-US"/>
          </a:p>
        </p:txBody>
      </p:sp>
      <p:sp>
        <p:nvSpPr>
          <p:cNvPr id="8" name="Footer Placeholder 7">
            <a:extLst>
              <a:ext uri="{FF2B5EF4-FFF2-40B4-BE49-F238E27FC236}">
                <a16:creationId xmlns:a16="http://schemas.microsoft.com/office/drawing/2014/main" id="{C8E34FA0-3F9F-4627-AD42-8DE7783675D8}"/>
              </a:ext>
            </a:extLst>
          </p:cNvPr>
          <p:cNvSpPr>
            <a:spLocks noGrp="1"/>
          </p:cNvSpPr>
          <p:nvPr>
            <p:ph type="ftr" sz="quarter" idx="11"/>
          </p:nvPr>
        </p:nvSpPr>
        <p:spPr>
          <a:xfrm>
            <a:off x="4038600" y="6356351"/>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7A231FA0-E593-4694-A957-C47BDE2E72FD}"/>
              </a:ext>
            </a:extLst>
          </p:cNvPr>
          <p:cNvSpPr>
            <a:spLocks noGrp="1"/>
          </p:cNvSpPr>
          <p:nvPr>
            <p:ph type="sldNum" sz="quarter" idx="12"/>
          </p:nvPr>
        </p:nvSpPr>
        <p:spPr/>
        <p:txBody>
          <a:bodyPr/>
          <a:lstStyle/>
          <a:p>
            <a:fld id="{A6FAD3CB-D674-4A67-91A5-1F18C61E2C97}" type="slidenum">
              <a:rPr lang="en-US" smtClean="0"/>
              <a:t>‹#›</a:t>
            </a:fld>
            <a:endParaRPr lang="en-US"/>
          </a:p>
        </p:txBody>
      </p:sp>
    </p:spTree>
    <p:extLst>
      <p:ext uri="{BB962C8B-B14F-4D97-AF65-F5344CB8AC3E}">
        <p14:creationId xmlns:p14="http://schemas.microsoft.com/office/powerpoint/2010/main" val="255778095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FB21AB-481F-4A58-B34F-C1C70ED6F4F3}"/>
              </a:ext>
            </a:extLst>
          </p:cNvPr>
          <p:cNvSpPr>
            <a:spLocks noGrp="1"/>
          </p:cNvSpPr>
          <p:nvPr>
            <p:ph type="dt" sz="half" idx="10"/>
          </p:nvPr>
        </p:nvSpPr>
        <p:spPr/>
        <p:txBody>
          <a:bodyPr/>
          <a:lstStyle/>
          <a:p>
            <a:fld id="{5B977303-6115-4C67-A26E-5CA1E6C4A887}" type="datetime1">
              <a:rPr lang="en-US" smtClean="0"/>
              <a:t>2/9/2023</a:t>
            </a:fld>
            <a:endParaRPr lang="en-US"/>
          </a:p>
        </p:txBody>
      </p:sp>
      <p:sp>
        <p:nvSpPr>
          <p:cNvPr id="3" name="Footer Placeholder 2">
            <a:extLst>
              <a:ext uri="{FF2B5EF4-FFF2-40B4-BE49-F238E27FC236}">
                <a16:creationId xmlns:a16="http://schemas.microsoft.com/office/drawing/2014/main" id="{C265F7AF-8398-46DF-8ABB-14C0866549B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21AEBE1-F076-4117-93C1-1033C1CC668E}"/>
              </a:ext>
            </a:extLst>
          </p:cNvPr>
          <p:cNvSpPr>
            <a:spLocks noGrp="1"/>
          </p:cNvSpPr>
          <p:nvPr>
            <p:ph type="sldNum" sz="quarter" idx="12"/>
          </p:nvPr>
        </p:nvSpPr>
        <p:spPr/>
        <p:txBody>
          <a:bodyPr/>
          <a:lstStyle/>
          <a:p>
            <a:fld id="{CE3459B0-A6F7-4D3E-9580-CF0F5B01DB2A}" type="slidenum">
              <a:rPr lang="en-US" smtClean="0"/>
              <a:t>‹#›</a:t>
            </a:fld>
            <a:endParaRPr lang="en-US"/>
          </a:p>
        </p:txBody>
      </p:sp>
    </p:spTree>
    <p:extLst>
      <p:ext uri="{BB962C8B-B14F-4D97-AF65-F5344CB8AC3E}">
        <p14:creationId xmlns:p14="http://schemas.microsoft.com/office/powerpoint/2010/main" val="3557686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5CE0E3-B024-B548-FE9A-DA81B4EF550E}"/>
              </a:ext>
            </a:extLst>
          </p:cNvPr>
          <p:cNvSpPr>
            <a:spLocks noGrp="1"/>
          </p:cNvSpPr>
          <p:nvPr>
            <p:ph type="dt" sz="half" idx="10"/>
          </p:nvPr>
        </p:nvSpPr>
        <p:spPr/>
        <p:txBody>
          <a:bodyPr/>
          <a:lstStyle/>
          <a:p>
            <a:fld id="{35CA4D58-9274-4B0C-8CD8-38ABCA5550AB}" type="datetimeFigureOut">
              <a:rPr lang="en-US" smtClean="0"/>
              <a:t>2/9/2023</a:t>
            </a:fld>
            <a:endParaRPr lang="en-US"/>
          </a:p>
        </p:txBody>
      </p:sp>
      <p:sp>
        <p:nvSpPr>
          <p:cNvPr id="3" name="Footer Placeholder 2">
            <a:extLst>
              <a:ext uri="{FF2B5EF4-FFF2-40B4-BE49-F238E27FC236}">
                <a16:creationId xmlns:a16="http://schemas.microsoft.com/office/drawing/2014/main" id="{265E022D-64CD-1084-2AAB-B84BF61DE0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5D626D9-9A41-950F-53AF-55D2B7E1684C}"/>
              </a:ext>
            </a:extLst>
          </p:cNvPr>
          <p:cNvSpPr>
            <a:spLocks noGrp="1"/>
          </p:cNvSpPr>
          <p:nvPr>
            <p:ph type="sldNum" sz="quarter" idx="12"/>
          </p:nvPr>
        </p:nvSpPr>
        <p:spPr/>
        <p:txBody>
          <a:bodyPr/>
          <a:lstStyle/>
          <a:p>
            <a:fld id="{A7F9B8BE-CFDB-4E2E-AE88-CD93130107C2}" type="slidenum">
              <a:rPr lang="en-US" smtClean="0"/>
              <a:t>‹#›</a:t>
            </a:fld>
            <a:endParaRPr lang="en-US"/>
          </a:p>
        </p:txBody>
      </p:sp>
    </p:spTree>
    <p:extLst>
      <p:ext uri="{BB962C8B-B14F-4D97-AF65-F5344CB8AC3E}">
        <p14:creationId xmlns:p14="http://schemas.microsoft.com/office/powerpoint/2010/main" val="17728637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21B40-6A12-18C7-D1E4-29F0B36415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1D9C96A-F1AE-16DE-78B0-C3D5C6A882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0A43C0E-BB7C-1AF1-2F79-E04103D222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F6A143-8E0E-8107-C3C7-1F66548C44C0}"/>
              </a:ext>
            </a:extLst>
          </p:cNvPr>
          <p:cNvSpPr>
            <a:spLocks noGrp="1"/>
          </p:cNvSpPr>
          <p:nvPr>
            <p:ph type="dt" sz="half" idx="10"/>
          </p:nvPr>
        </p:nvSpPr>
        <p:spPr/>
        <p:txBody>
          <a:bodyPr/>
          <a:lstStyle/>
          <a:p>
            <a:fld id="{35CA4D58-9274-4B0C-8CD8-38ABCA5550AB}" type="datetimeFigureOut">
              <a:rPr lang="en-US" smtClean="0"/>
              <a:t>2/9/2023</a:t>
            </a:fld>
            <a:endParaRPr lang="en-US"/>
          </a:p>
        </p:txBody>
      </p:sp>
      <p:sp>
        <p:nvSpPr>
          <p:cNvPr id="6" name="Footer Placeholder 5">
            <a:extLst>
              <a:ext uri="{FF2B5EF4-FFF2-40B4-BE49-F238E27FC236}">
                <a16:creationId xmlns:a16="http://schemas.microsoft.com/office/drawing/2014/main" id="{DE04538B-120B-B385-0E31-A6B72B581F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D009C9-D0C6-722B-024F-6DA89156F876}"/>
              </a:ext>
            </a:extLst>
          </p:cNvPr>
          <p:cNvSpPr>
            <a:spLocks noGrp="1"/>
          </p:cNvSpPr>
          <p:nvPr>
            <p:ph type="sldNum" sz="quarter" idx="12"/>
          </p:nvPr>
        </p:nvSpPr>
        <p:spPr/>
        <p:txBody>
          <a:bodyPr/>
          <a:lstStyle/>
          <a:p>
            <a:fld id="{A7F9B8BE-CFDB-4E2E-AE88-CD93130107C2}" type="slidenum">
              <a:rPr lang="en-US" smtClean="0"/>
              <a:t>‹#›</a:t>
            </a:fld>
            <a:endParaRPr lang="en-US"/>
          </a:p>
        </p:txBody>
      </p:sp>
    </p:spTree>
    <p:extLst>
      <p:ext uri="{BB962C8B-B14F-4D97-AF65-F5344CB8AC3E}">
        <p14:creationId xmlns:p14="http://schemas.microsoft.com/office/powerpoint/2010/main" val="2871950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1A5B8-D8B8-6B8B-3F2A-7960518C67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6E9055F-D6FB-78A6-AE6F-49638606FD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31E9B3-53DA-FC30-F00B-3502C414C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C1E830-D0B7-CD4B-D9D6-A981501B53C7}"/>
              </a:ext>
            </a:extLst>
          </p:cNvPr>
          <p:cNvSpPr>
            <a:spLocks noGrp="1"/>
          </p:cNvSpPr>
          <p:nvPr>
            <p:ph type="dt" sz="half" idx="10"/>
          </p:nvPr>
        </p:nvSpPr>
        <p:spPr/>
        <p:txBody>
          <a:bodyPr/>
          <a:lstStyle/>
          <a:p>
            <a:fld id="{35CA4D58-9274-4B0C-8CD8-38ABCA5550AB}" type="datetimeFigureOut">
              <a:rPr lang="en-US" smtClean="0"/>
              <a:t>2/9/2023</a:t>
            </a:fld>
            <a:endParaRPr lang="en-US"/>
          </a:p>
        </p:txBody>
      </p:sp>
      <p:sp>
        <p:nvSpPr>
          <p:cNvPr id="6" name="Footer Placeholder 5">
            <a:extLst>
              <a:ext uri="{FF2B5EF4-FFF2-40B4-BE49-F238E27FC236}">
                <a16:creationId xmlns:a16="http://schemas.microsoft.com/office/drawing/2014/main" id="{6CDE2C6A-47CF-411F-6AC4-4131F7F56C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01D284-3EB5-108E-5A2F-438515ACD1CC}"/>
              </a:ext>
            </a:extLst>
          </p:cNvPr>
          <p:cNvSpPr>
            <a:spLocks noGrp="1"/>
          </p:cNvSpPr>
          <p:nvPr>
            <p:ph type="sldNum" sz="quarter" idx="12"/>
          </p:nvPr>
        </p:nvSpPr>
        <p:spPr/>
        <p:txBody>
          <a:bodyPr/>
          <a:lstStyle/>
          <a:p>
            <a:fld id="{A7F9B8BE-CFDB-4E2E-AE88-CD93130107C2}" type="slidenum">
              <a:rPr lang="en-US" smtClean="0"/>
              <a:t>‹#›</a:t>
            </a:fld>
            <a:endParaRPr lang="en-US"/>
          </a:p>
        </p:txBody>
      </p:sp>
    </p:spTree>
    <p:extLst>
      <p:ext uri="{BB962C8B-B14F-4D97-AF65-F5344CB8AC3E}">
        <p14:creationId xmlns:p14="http://schemas.microsoft.com/office/powerpoint/2010/main" val="794803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slideLayout" Target="../slideLayouts/slideLayout61.xml"/><Relationship Id="rId55" Type="http://schemas.openxmlformats.org/officeDocument/2006/relationships/theme" Target="../theme/theme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41" Type="http://schemas.openxmlformats.org/officeDocument/2006/relationships/slideLayout" Target="../slideLayouts/slideLayout52.xml"/><Relationship Id="rId54" Type="http://schemas.openxmlformats.org/officeDocument/2006/relationships/slideLayout" Target="../slideLayouts/slideLayout65.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slideLayout" Target="../slideLayouts/slideLayout64.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3"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AE7B3C-995C-3A2D-E835-EA0E3F6092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8A080EE-BF79-6636-438F-8AA756C8AC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60E62E-7252-3434-28A7-66F44D64CE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CA4D58-9274-4B0C-8CD8-38ABCA5550AB}" type="datetimeFigureOut">
              <a:rPr lang="en-US" smtClean="0"/>
              <a:t>2/9/2023</a:t>
            </a:fld>
            <a:endParaRPr lang="en-US"/>
          </a:p>
        </p:txBody>
      </p:sp>
      <p:sp>
        <p:nvSpPr>
          <p:cNvPr id="5" name="Footer Placeholder 4">
            <a:extLst>
              <a:ext uri="{FF2B5EF4-FFF2-40B4-BE49-F238E27FC236}">
                <a16:creationId xmlns:a16="http://schemas.microsoft.com/office/drawing/2014/main" id="{A8ED8A09-184E-9CC0-4251-1D9BEA5D5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2ED5B49-4A25-59EF-C461-0365AAD757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F9B8BE-CFDB-4E2E-AE88-CD93130107C2}" type="slidenum">
              <a:rPr lang="en-US" smtClean="0"/>
              <a:t>‹#›</a:t>
            </a:fld>
            <a:endParaRPr lang="en-US"/>
          </a:p>
        </p:txBody>
      </p:sp>
    </p:spTree>
    <p:extLst>
      <p:ext uri="{BB962C8B-B14F-4D97-AF65-F5344CB8AC3E}">
        <p14:creationId xmlns:p14="http://schemas.microsoft.com/office/powerpoint/2010/main" val="52941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1" y="2"/>
            <a:ext cx="5497435" cy="1600201"/>
          </a:xfrm>
          <a:prstGeom prst="rect">
            <a:avLst/>
          </a:prstGeom>
          <a:solidFill>
            <a:schemeClr val="accent1"/>
          </a:solidFill>
        </p:spPr>
        <p:txBody>
          <a:bodyPr vert="horz" lIns="91440" tIns="45720" rIns="91440" bIns="45720" rtlCol="0" anchor="ctr">
            <a:noAutofit/>
          </a:bodyPr>
          <a:lstStyle/>
          <a:p>
            <a:r>
              <a:rPr lang="en-US"/>
              <a:t>Click to edit Master </a:t>
            </a:r>
            <a:br>
              <a:rPr lang="en-US"/>
            </a:br>
            <a:r>
              <a:rPr lang="en-US"/>
              <a:t>title style</a:t>
            </a:r>
          </a:p>
        </p:txBody>
      </p:sp>
      <p:sp>
        <p:nvSpPr>
          <p:cNvPr id="3" name="Text Placeholder 2"/>
          <p:cNvSpPr>
            <a:spLocks noGrp="1"/>
          </p:cNvSpPr>
          <p:nvPr>
            <p:ph type="body" idx="1"/>
          </p:nvPr>
        </p:nvSpPr>
        <p:spPr>
          <a:xfrm>
            <a:off x="609600" y="1773689"/>
            <a:ext cx="10972800" cy="435247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9860590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Lst>
  <p:txStyles>
    <p:titleStyle>
      <a:lvl1pPr marL="0" algn="ctr" defTabSz="609570" rtl="0" eaLnBrk="1" latinLnBrk="0" hangingPunct="1">
        <a:lnSpc>
          <a:spcPts val="3733"/>
        </a:lnSpc>
        <a:spcBef>
          <a:spcPct val="0"/>
        </a:spcBef>
        <a:buNone/>
        <a:defRPr sz="4000" kern="1200" spc="0">
          <a:solidFill>
            <a:schemeClr val="bg1"/>
          </a:solidFill>
          <a:latin typeface="+mj-lt"/>
          <a:ea typeface="+mj-ea"/>
          <a:cs typeface="+mj-cs"/>
        </a:defRPr>
      </a:lvl1pPr>
    </p:titleStyle>
    <p:bodyStyle>
      <a:lvl1pPr marL="457178" indent="-457178" algn="l" defTabSz="609570" rtl="0" eaLnBrk="1" latinLnBrk="0" hangingPunct="1">
        <a:spcBef>
          <a:spcPct val="20000"/>
        </a:spcBef>
        <a:buFont typeface="Arial"/>
        <a:buChar char="•"/>
        <a:defRPr sz="3200" kern="1200">
          <a:solidFill>
            <a:schemeClr val="tx1"/>
          </a:solidFill>
          <a:latin typeface="+mn-lt"/>
          <a:ea typeface="+mn-ea"/>
          <a:cs typeface="+mn-cs"/>
        </a:defRPr>
      </a:lvl1pPr>
      <a:lvl2pPr marL="990550" indent="-380981" algn="l" defTabSz="609570" rtl="0" eaLnBrk="1" latinLnBrk="0" hangingPunct="1">
        <a:spcBef>
          <a:spcPct val="20000"/>
        </a:spcBef>
        <a:buFont typeface="Arial"/>
        <a:buChar char="–"/>
        <a:defRPr sz="3200" kern="1200">
          <a:solidFill>
            <a:schemeClr val="tx1"/>
          </a:solidFill>
          <a:latin typeface="+mn-lt"/>
          <a:ea typeface="+mn-ea"/>
          <a:cs typeface="+mn-cs"/>
        </a:defRPr>
      </a:lvl2pPr>
      <a:lvl3pPr marL="1523925" indent="-304784" algn="l" defTabSz="609570" rtl="0" eaLnBrk="1" latinLnBrk="0" hangingPunct="1">
        <a:spcBef>
          <a:spcPct val="20000"/>
        </a:spcBef>
        <a:buFont typeface="Arial"/>
        <a:buChar char="•"/>
        <a:defRPr sz="2933" kern="1200">
          <a:solidFill>
            <a:schemeClr val="tx1"/>
          </a:solidFill>
          <a:latin typeface="+mn-lt"/>
          <a:ea typeface="+mn-ea"/>
          <a:cs typeface="+mn-cs"/>
        </a:defRPr>
      </a:lvl3pPr>
      <a:lvl4pPr marL="2133493" indent="-304784" algn="l" defTabSz="609570" rtl="0" eaLnBrk="1" latinLnBrk="0" hangingPunct="1">
        <a:spcBef>
          <a:spcPct val="20000"/>
        </a:spcBef>
        <a:buFont typeface="Arial"/>
        <a:buChar char="–"/>
        <a:defRPr sz="2667" kern="1200">
          <a:solidFill>
            <a:schemeClr val="tx1"/>
          </a:solidFill>
          <a:latin typeface="+mn-lt"/>
          <a:ea typeface="+mn-ea"/>
          <a:cs typeface="+mn-cs"/>
        </a:defRPr>
      </a:lvl4pPr>
      <a:lvl5pPr marL="2743062" indent="-304784" algn="l" defTabSz="609570" rtl="0" eaLnBrk="1" latinLnBrk="0" hangingPunct="1">
        <a:spcBef>
          <a:spcPct val="20000"/>
        </a:spcBef>
        <a:buFont typeface="Arial"/>
        <a:buChar char="»"/>
        <a:defRPr sz="2400" kern="1200">
          <a:solidFill>
            <a:schemeClr val="tx1"/>
          </a:solidFill>
          <a:latin typeface="+mn-lt"/>
          <a:ea typeface="+mn-ea"/>
          <a:cs typeface="+mn-cs"/>
        </a:defRPr>
      </a:lvl5pPr>
      <a:lvl6pPr marL="3352632" indent="-304784" algn="l" defTabSz="609570" rtl="0" eaLnBrk="1" latinLnBrk="0" hangingPunct="1">
        <a:spcBef>
          <a:spcPct val="20000"/>
        </a:spcBef>
        <a:buFont typeface="Arial"/>
        <a:buChar char="•"/>
        <a:defRPr sz="2667"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667"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667"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70" rtl="0" eaLnBrk="1" latinLnBrk="0" hangingPunct="1">
        <a:defRPr sz="2400" kern="1200">
          <a:solidFill>
            <a:schemeClr val="tx1"/>
          </a:solidFill>
          <a:latin typeface="+mn-lt"/>
          <a:ea typeface="+mn-ea"/>
          <a:cs typeface="+mn-cs"/>
        </a:defRPr>
      </a:lvl1pPr>
      <a:lvl2pPr marL="609570" algn="l" defTabSz="609570" rtl="0" eaLnBrk="1" latinLnBrk="0" hangingPunct="1">
        <a:defRPr sz="2400" kern="1200">
          <a:solidFill>
            <a:schemeClr val="tx1"/>
          </a:solidFill>
          <a:latin typeface="+mn-lt"/>
          <a:ea typeface="+mn-ea"/>
          <a:cs typeface="+mn-cs"/>
        </a:defRPr>
      </a:lvl2pPr>
      <a:lvl3pPr marL="1219140" algn="l" defTabSz="609570" rtl="0" eaLnBrk="1" latinLnBrk="0" hangingPunct="1">
        <a:defRPr sz="2400" kern="1200">
          <a:solidFill>
            <a:schemeClr val="tx1"/>
          </a:solidFill>
          <a:latin typeface="+mn-lt"/>
          <a:ea typeface="+mn-ea"/>
          <a:cs typeface="+mn-cs"/>
        </a:defRPr>
      </a:lvl3pPr>
      <a:lvl4pPr marL="1828709" algn="l" defTabSz="609570" rtl="0" eaLnBrk="1" latinLnBrk="0" hangingPunct="1">
        <a:defRPr sz="2400" kern="1200">
          <a:solidFill>
            <a:schemeClr val="tx1"/>
          </a:solidFill>
          <a:latin typeface="+mn-lt"/>
          <a:ea typeface="+mn-ea"/>
          <a:cs typeface="+mn-cs"/>
        </a:defRPr>
      </a:lvl4pPr>
      <a:lvl5pPr marL="2438278" algn="l" defTabSz="609570" rtl="0" eaLnBrk="1" latinLnBrk="0" hangingPunct="1">
        <a:defRPr sz="2400" kern="1200">
          <a:solidFill>
            <a:schemeClr val="tx1"/>
          </a:solidFill>
          <a:latin typeface="+mn-lt"/>
          <a:ea typeface="+mn-ea"/>
          <a:cs typeface="+mn-cs"/>
        </a:defRPr>
      </a:lvl5pPr>
      <a:lvl6pPr marL="3047848" algn="l" defTabSz="609570" rtl="0" eaLnBrk="1" latinLnBrk="0" hangingPunct="1">
        <a:defRPr sz="2400" kern="1200">
          <a:solidFill>
            <a:schemeClr val="tx1"/>
          </a:solidFill>
          <a:latin typeface="+mn-lt"/>
          <a:ea typeface="+mn-ea"/>
          <a:cs typeface="+mn-cs"/>
        </a:defRPr>
      </a:lvl6pPr>
      <a:lvl7pPr marL="3657418" algn="l" defTabSz="609570" rtl="0" eaLnBrk="1" latinLnBrk="0" hangingPunct="1">
        <a:defRPr sz="2400" kern="1200">
          <a:solidFill>
            <a:schemeClr val="tx1"/>
          </a:solidFill>
          <a:latin typeface="+mn-lt"/>
          <a:ea typeface="+mn-ea"/>
          <a:cs typeface="+mn-cs"/>
        </a:defRPr>
      </a:lvl7pPr>
      <a:lvl8pPr marL="4266987" algn="l" defTabSz="609570" rtl="0" eaLnBrk="1" latinLnBrk="0" hangingPunct="1">
        <a:defRPr sz="2400" kern="1200">
          <a:solidFill>
            <a:schemeClr val="tx1"/>
          </a:solidFill>
          <a:latin typeface="+mn-lt"/>
          <a:ea typeface="+mn-ea"/>
          <a:cs typeface="+mn-cs"/>
        </a:defRPr>
      </a:lvl8pPr>
      <a:lvl9pPr marL="4876557" algn="l" defTabSz="6095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5" Type="http://schemas.openxmlformats.org/officeDocument/2006/relationships/chart" Target="../charts/chart4.xml"/><Relationship Id="rId4" Type="http://schemas.openxmlformats.org/officeDocument/2006/relationships/chart" Target="../charts/char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itle 86">
            <a:extLst>
              <a:ext uri="{FF2B5EF4-FFF2-40B4-BE49-F238E27FC236}">
                <a16:creationId xmlns:a16="http://schemas.microsoft.com/office/drawing/2014/main" id="{85B580B8-BB21-2FE9-37AA-EB66EF0D5D38}"/>
              </a:ext>
            </a:extLst>
          </p:cNvPr>
          <p:cNvSpPr>
            <a:spLocks noGrp="1"/>
          </p:cNvSpPr>
          <p:nvPr>
            <p:ph type="title"/>
          </p:nvPr>
        </p:nvSpPr>
        <p:spPr>
          <a:xfrm>
            <a:off x="609599" y="2"/>
            <a:ext cx="2918692" cy="1209524"/>
          </a:xfrm>
        </p:spPr>
        <p:txBody>
          <a:bodyPr/>
          <a:lstStyle/>
          <a:p>
            <a:r>
              <a:rPr lang="en-US" dirty="0"/>
              <a:t>Overview</a:t>
            </a:r>
          </a:p>
        </p:txBody>
      </p:sp>
      <p:sp>
        <p:nvSpPr>
          <p:cNvPr id="3" name="Content Placeholder 2">
            <a:extLst>
              <a:ext uri="{FF2B5EF4-FFF2-40B4-BE49-F238E27FC236}">
                <a16:creationId xmlns:a16="http://schemas.microsoft.com/office/drawing/2014/main" id="{1B3D25D3-ACB8-A6A6-C320-F0189E568CD9}"/>
              </a:ext>
            </a:extLst>
          </p:cNvPr>
          <p:cNvSpPr>
            <a:spLocks noGrp="1"/>
          </p:cNvSpPr>
          <p:nvPr>
            <p:ph type="body" sz="quarter" idx="10"/>
          </p:nvPr>
        </p:nvSpPr>
        <p:spPr>
          <a:xfrm>
            <a:off x="609602" y="1499811"/>
            <a:ext cx="4236299" cy="4829025"/>
          </a:xfrm>
        </p:spPr>
        <p:txBody>
          <a:bodyPr>
            <a:normAutofit fontScale="85000" lnSpcReduction="20000"/>
          </a:bodyPr>
          <a:lstStyle/>
          <a:p>
            <a:pPr marL="457200" indent="-457200">
              <a:buAutoNum type="arabicParenR"/>
            </a:pPr>
            <a:r>
              <a:rPr lang="en-US" sz="2400" b="1" dirty="0"/>
              <a:t>Calculate Performance from Weather Measurements </a:t>
            </a:r>
          </a:p>
          <a:p>
            <a:pPr lvl="1">
              <a:buFont typeface="Wingdings" panose="05000000000000000000" pitchFamily="2" charset="2"/>
              <a:buChar char="Ø"/>
            </a:pPr>
            <a:r>
              <a:rPr lang="en-US" sz="2000" dirty="0">
                <a:sym typeface="Wingdings" panose="05000000000000000000" pitchFamily="2" charset="2"/>
              </a:rPr>
              <a:t>Use various </a:t>
            </a:r>
            <a:r>
              <a:rPr lang="en-US" sz="2000" dirty="0" err="1">
                <a:sym typeface="Wingdings" panose="05000000000000000000" pitchFamily="2" charset="2"/>
              </a:rPr>
              <a:t>softwares</a:t>
            </a:r>
            <a:r>
              <a:rPr lang="en-US" sz="2000" dirty="0">
                <a:sym typeface="Wingdings" panose="05000000000000000000" pitchFamily="2" charset="2"/>
              </a:rPr>
              <a:t>: SAM, </a:t>
            </a:r>
            <a:r>
              <a:rPr lang="en-US" sz="2000" dirty="0" err="1">
                <a:sym typeface="Wingdings" panose="05000000000000000000" pitchFamily="2" charset="2"/>
              </a:rPr>
              <a:t>bifacialVF</a:t>
            </a:r>
            <a:r>
              <a:rPr lang="en-US" sz="2000" dirty="0">
                <a:sym typeface="Wingdings" panose="05000000000000000000" pitchFamily="2" charset="2"/>
              </a:rPr>
              <a:t>/</a:t>
            </a:r>
            <a:r>
              <a:rPr lang="en-US" sz="2000" dirty="0" err="1">
                <a:sym typeface="Wingdings" panose="05000000000000000000" pitchFamily="2" charset="2"/>
              </a:rPr>
              <a:t>br+Pvlib</a:t>
            </a:r>
            <a:r>
              <a:rPr lang="en-US" sz="2000" dirty="0">
                <a:sym typeface="Wingdings" panose="05000000000000000000" pitchFamily="2" charset="2"/>
              </a:rPr>
              <a:t>, and PVSyst</a:t>
            </a:r>
          </a:p>
          <a:p>
            <a:pPr lvl="1"/>
            <a:r>
              <a:rPr lang="en-US" sz="2000" dirty="0">
                <a:sym typeface="Wingdings" panose="05000000000000000000" pitchFamily="2" charset="2"/>
              </a:rPr>
              <a:t>Explore different SR for albedometer and POA sensors, and different sensor locations effects</a:t>
            </a:r>
          </a:p>
          <a:p>
            <a:pPr lvl="1"/>
            <a:r>
              <a:rPr lang="en-US" sz="2200" dirty="0">
                <a:sym typeface="Wingdings" panose="05000000000000000000" pitchFamily="2" charset="2"/>
              </a:rPr>
              <a:t>Compare at middle point with measured field POA and then with Performance data</a:t>
            </a:r>
            <a:endParaRPr lang="en-US" sz="2200" dirty="0"/>
          </a:p>
          <a:p>
            <a:pPr marL="0" indent="0">
              <a:buNone/>
            </a:pPr>
            <a:r>
              <a:rPr lang="en-US" sz="2400" b="1" dirty="0"/>
              <a:t>2) Calculate Performance from POA measurements </a:t>
            </a:r>
            <a:endParaRPr lang="en-US" sz="2400" dirty="0">
              <a:sym typeface="Wingdings" panose="05000000000000000000" pitchFamily="2" charset="2"/>
            </a:endParaRPr>
          </a:p>
          <a:p>
            <a:pPr lvl="1">
              <a:buFont typeface="Wingdings" panose="05000000000000000000" pitchFamily="2" charset="2"/>
              <a:buChar char="Ø"/>
            </a:pPr>
            <a:r>
              <a:rPr lang="en-US" sz="2000" dirty="0">
                <a:sym typeface="Wingdings" panose="05000000000000000000" pitchFamily="2" charset="2"/>
              </a:rPr>
              <a:t>Use various </a:t>
            </a:r>
            <a:r>
              <a:rPr lang="en-US" sz="2000" dirty="0" err="1">
                <a:sym typeface="Wingdings" panose="05000000000000000000" pitchFamily="2" charset="2"/>
              </a:rPr>
              <a:t>softwares</a:t>
            </a:r>
            <a:r>
              <a:rPr lang="en-US" sz="2000" dirty="0">
                <a:sym typeface="Wingdings" panose="05000000000000000000" pitchFamily="2" charset="2"/>
              </a:rPr>
              <a:t>: SAM, </a:t>
            </a:r>
            <a:r>
              <a:rPr lang="en-US" sz="2000" dirty="0" err="1">
                <a:sym typeface="Wingdings" panose="05000000000000000000" pitchFamily="2" charset="2"/>
              </a:rPr>
              <a:t>bifacialVF</a:t>
            </a:r>
            <a:r>
              <a:rPr lang="en-US" sz="2000" dirty="0">
                <a:sym typeface="Wingdings" panose="05000000000000000000" pitchFamily="2" charset="2"/>
              </a:rPr>
              <a:t>/</a:t>
            </a:r>
            <a:r>
              <a:rPr lang="en-US" sz="2000" dirty="0" err="1">
                <a:sym typeface="Wingdings" panose="05000000000000000000" pitchFamily="2" charset="2"/>
              </a:rPr>
              <a:t>br+Pvlib</a:t>
            </a:r>
            <a:r>
              <a:rPr lang="en-US" sz="2000" dirty="0">
                <a:sym typeface="Wingdings" panose="05000000000000000000" pitchFamily="2" charset="2"/>
              </a:rPr>
              <a:t>, and PVSyst</a:t>
            </a:r>
          </a:p>
          <a:p>
            <a:pPr lvl="1"/>
            <a:r>
              <a:rPr lang="en-US" sz="2000" dirty="0">
                <a:sym typeface="Wingdings" panose="05000000000000000000" pitchFamily="2" charset="2"/>
              </a:rPr>
              <a:t>Explore using </a:t>
            </a:r>
            <a:r>
              <a:rPr lang="en-US" sz="2000" dirty="0" err="1">
                <a:sym typeface="Wingdings" panose="05000000000000000000" pitchFamily="2" charset="2"/>
              </a:rPr>
              <a:t>GFront</a:t>
            </a:r>
            <a:r>
              <a:rPr lang="en-US" sz="2000" dirty="0">
                <a:sym typeface="Wingdings" panose="05000000000000000000" pitchFamily="2" charset="2"/>
              </a:rPr>
              <a:t> only, or </a:t>
            </a:r>
            <a:r>
              <a:rPr lang="en-US" sz="2000" dirty="0" err="1">
                <a:sym typeface="Wingdings" panose="05000000000000000000" pitchFamily="2" charset="2"/>
              </a:rPr>
              <a:t>Gfront+Grear</a:t>
            </a:r>
            <a:r>
              <a:rPr lang="en-US" sz="2000" dirty="0">
                <a:sym typeface="Wingdings" panose="05000000000000000000" pitchFamily="2" charset="2"/>
              </a:rPr>
              <a:t> from various sensors including different SR, locations, he Reference Module, and the Rotating Albedometer approach</a:t>
            </a:r>
          </a:p>
        </p:txBody>
      </p:sp>
      <p:sp>
        <p:nvSpPr>
          <p:cNvPr id="4" name="Rectangle 3">
            <a:extLst>
              <a:ext uri="{FF2B5EF4-FFF2-40B4-BE49-F238E27FC236}">
                <a16:creationId xmlns:a16="http://schemas.microsoft.com/office/drawing/2014/main" id="{27533DB7-BD83-6C37-D102-9C758FFAA982}"/>
              </a:ext>
            </a:extLst>
          </p:cNvPr>
          <p:cNvSpPr/>
          <p:nvPr/>
        </p:nvSpPr>
        <p:spPr>
          <a:xfrm>
            <a:off x="5965426" y="4787274"/>
            <a:ext cx="337352" cy="5060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A1C1D30-0FA2-E57F-F4D6-2081AC1D30BE}"/>
              </a:ext>
            </a:extLst>
          </p:cNvPr>
          <p:cNvSpPr/>
          <p:nvPr/>
        </p:nvSpPr>
        <p:spPr>
          <a:xfrm>
            <a:off x="6438902" y="4698498"/>
            <a:ext cx="337352" cy="594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20A5E56-D994-33B4-B94A-FCBFF44F4DD9}"/>
              </a:ext>
            </a:extLst>
          </p:cNvPr>
          <p:cNvSpPr/>
          <p:nvPr/>
        </p:nvSpPr>
        <p:spPr>
          <a:xfrm>
            <a:off x="6912378" y="4547577"/>
            <a:ext cx="337352" cy="7457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701DAF0-DC71-F009-A056-149D1AE4CDCA}"/>
              </a:ext>
            </a:extLst>
          </p:cNvPr>
          <p:cNvSpPr/>
          <p:nvPr/>
        </p:nvSpPr>
        <p:spPr>
          <a:xfrm>
            <a:off x="7385854" y="4547576"/>
            <a:ext cx="337352" cy="7457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419650B-27E0-FE94-B9BF-9645153F53E1}"/>
              </a:ext>
            </a:extLst>
          </p:cNvPr>
          <p:cNvSpPr/>
          <p:nvPr/>
        </p:nvSpPr>
        <p:spPr>
          <a:xfrm>
            <a:off x="7888921" y="4219104"/>
            <a:ext cx="337352" cy="10741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E4156971-D161-5B4E-122E-1FE2DD0A3348}"/>
              </a:ext>
            </a:extLst>
          </p:cNvPr>
          <p:cNvCxnSpPr/>
          <p:nvPr/>
        </p:nvCxnSpPr>
        <p:spPr>
          <a:xfrm>
            <a:off x="5770117" y="4422567"/>
            <a:ext cx="3193003" cy="0"/>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3F1FDE7F-1962-34B5-DA6A-B776D22EA33B}"/>
              </a:ext>
            </a:extLst>
          </p:cNvPr>
          <p:cNvCxnSpPr/>
          <p:nvPr/>
        </p:nvCxnSpPr>
        <p:spPr>
          <a:xfrm flipV="1">
            <a:off x="5770117" y="4041550"/>
            <a:ext cx="0" cy="131389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7596DC9-7975-7439-E34A-B5909B4E3F34}"/>
              </a:ext>
            </a:extLst>
          </p:cNvPr>
          <p:cNvCxnSpPr>
            <a:cxnSpLocks/>
          </p:cNvCxnSpPr>
          <p:nvPr/>
        </p:nvCxnSpPr>
        <p:spPr>
          <a:xfrm>
            <a:off x="5770117" y="5293299"/>
            <a:ext cx="293850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4E5FD5E-E0B0-B569-951A-68400BEEB373}"/>
              </a:ext>
            </a:extLst>
          </p:cNvPr>
          <p:cNvCxnSpPr>
            <a:cxnSpLocks/>
          </p:cNvCxnSpPr>
          <p:nvPr/>
        </p:nvCxnSpPr>
        <p:spPr>
          <a:xfrm>
            <a:off x="9361823" y="4188932"/>
            <a:ext cx="0" cy="1228077"/>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67B21CB-8BF9-273E-63AE-A93A2C964A22}"/>
              </a:ext>
            </a:extLst>
          </p:cNvPr>
          <p:cNvCxnSpPr>
            <a:cxnSpLocks/>
          </p:cNvCxnSpPr>
          <p:nvPr/>
        </p:nvCxnSpPr>
        <p:spPr>
          <a:xfrm flipH="1">
            <a:off x="9361823" y="5417009"/>
            <a:ext cx="2281561" cy="0"/>
          </a:xfrm>
          <a:prstGeom prst="line">
            <a:avLst/>
          </a:prstGeom>
        </p:spPr>
        <p:style>
          <a:lnRef idx="1">
            <a:schemeClr val="accent1"/>
          </a:lnRef>
          <a:fillRef idx="0">
            <a:schemeClr val="accent1"/>
          </a:fillRef>
          <a:effectRef idx="0">
            <a:schemeClr val="accent1"/>
          </a:effectRef>
          <a:fontRef idx="minor">
            <a:schemeClr val="tx1"/>
          </a:fontRef>
        </p:style>
      </p:cxnSp>
      <p:sp>
        <p:nvSpPr>
          <p:cNvPr id="19" name="Star: 5 Points 18">
            <a:extLst>
              <a:ext uri="{FF2B5EF4-FFF2-40B4-BE49-F238E27FC236}">
                <a16:creationId xmlns:a16="http://schemas.microsoft.com/office/drawing/2014/main" id="{5C6B5325-BEE2-8F92-1EE2-71A64C63A927}"/>
              </a:ext>
            </a:extLst>
          </p:cNvPr>
          <p:cNvSpPr/>
          <p:nvPr/>
        </p:nvSpPr>
        <p:spPr>
          <a:xfrm>
            <a:off x="9628153" y="4659448"/>
            <a:ext cx="45719" cy="10653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tar: 5 Points 19">
            <a:extLst>
              <a:ext uri="{FF2B5EF4-FFF2-40B4-BE49-F238E27FC236}">
                <a16:creationId xmlns:a16="http://schemas.microsoft.com/office/drawing/2014/main" id="{CA027C51-FBAD-8285-21A2-D5114FCF5C3A}"/>
              </a:ext>
            </a:extLst>
          </p:cNvPr>
          <p:cNvSpPr/>
          <p:nvPr/>
        </p:nvSpPr>
        <p:spPr>
          <a:xfrm>
            <a:off x="10304334" y="4419752"/>
            <a:ext cx="45719" cy="10653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tar: 5 Points 20">
            <a:extLst>
              <a:ext uri="{FF2B5EF4-FFF2-40B4-BE49-F238E27FC236}">
                <a16:creationId xmlns:a16="http://schemas.microsoft.com/office/drawing/2014/main" id="{632151EB-4F9E-7B64-95C6-185083F93EE4}"/>
              </a:ext>
            </a:extLst>
          </p:cNvPr>
          <p:cNvSpPr/>
          <p:nvPr/>
        </p:nvSpPr>
        <p:spPr>
          <a:xfrm>
            <a:off x="10939237" y="5041188"/>
            <a:ext cx="45719" cy="10653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Star: 5 Points 21">
            <a:extLst>
              <a:ext uri="{FF2B5EF4-FFF2-40B4-BE49-F238E27FC236}">
                <a16:creationId xmlns:a16="http://schemas.microsoft.com/office/drawing/2014/main" id="{C58FA61F-EB7F-BB9F-1A87-EAEC3E86C73C}"/>
              </a:ext>
            </a:extLst>
          </p:cNvPr>
          <p:cNvSpPr/>
          <p:nvPr/>
        </p:nvSpPr>
        <p:spPr>
          <a:xfrm>
            <a:off x="10933984" y="4934656"/>
            <a:ext cx="45719" cy="10653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tar: 5 Points 22">
            <a:extLst>
              <a:ext uri="{FF2B5EF4-FFF2-40B4-BE49-F238E27FC236}">
                <a16:creationId xmlns:a16="http://schemas.microsoft.com/office/drawing/2014/main" id="{D24AEC1C-064D-B4E5-B877-3B0BFBFB33A2}"/>
              </a:ext>
            </a:extLst>
          </p:cNvPr>
          <p:cNvSpPr/>
          <p:nvPr/>
        </p:nvSpPr>
        <p:spPr>
          <a:xfrm>
            <a:off x="10327193" y="4552916"/>
            <a:ext cx="45719" cy="10653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C54D4B64-CD44-9707-9A21-69CA90207DA6}"/>
              </a:ext>
            </a:extLst>
          </p:cNvPr>
          <p:cNvSpPr txBox="1"/>
          <p:nvPr/>
        </p:nvSpPr>
        <p:spPr>
          <a:xfrm rot="19186550">
            <a:off x="5874623" y="5632598"/>
            <a:ext cx="1465914" cy="338554"/>
          </a:xfrm>
          <a:prstGeom prst="rect">
            <a:avLst/>
          </a:prstGeom>
          <a:noFill/>
        </p:spPr>
        <p:txBody>
          <a:bodyPr wrap="none" rtlCol="0">
            <a:spAutoFit/>
          </a:bodyPr>
          <a:lstStyle/>
          <a:p>
            <a:r>
              <a:rPr lang="en-US" sz="1600" dirty="0"/>
              <a:t>Front Only POA</a:t>
            </a:r>
          </a:p>
        </p:txBody>
      </p:sp>
      <p:sp>
        <p:nvSpPr>
          <p:cNvPr id="26" name="TextBox 25">
            <a:extLst>
              <a:ext uri="{FF2B5EF4-FFF2-40B4-BE49-F238E27FC236}">
                <a16:creationId xmlns:a16="http://schemas.microsoft.com/office/drawing/2014/main" id="{DE159037-A695-2C97-7668-E526A5A92B04}"/>
              </a:ext>
            </a:extLst>
          </p:cNvPr>
          <p:cNvSpPr txBox="1"/>
          <p:nvPr/>
        </p:nvSpPr>
        <p:spPr>
          <a:xfrm rot="19186550">
            <a:off x="10575428" y="5812769"/>
            <a:ext cx="616515" cy="307777"/>
          </a:xfrm>
          <a:prstGeom prst="rect">
            <a:avLst/>
          </a:prstGeom>
          <a:noFill/>
        </p:spPr>
        <p:txBody>
          <a:bodyPr wrap="none" rtlCol="0">
            <a:spAutoFit/>
          </a:bodyPr>
          <a:lstStyle/>
          <a:p>
            <a:r>
              <a:rPr lang="en-US" sz="1400" dirty="0"/>
              <a:t>Hydra</a:t>
            </a:r>
          </a:p>
        </p:txBody>
      </p:sp>
      <p:sp>
        <p:nvSpPr>
          <p:cNvPr id="27" name="TextBox 26">
            <a:extLst>
              <a:ext uri="{FF2B5EF4-FFF2-40B4-BE49-F238E27FC236}">
                <a16:creationId xmlns:a16="http://schemas.microsoft.com/office/drawing/2014/main" id="{D82A8B98-15DB-B22E-AF72-1D7252455F9E}"/>
              </a:ext>
            </a:extLst>
          </p:cNvPr>
          <p:cNvSpPr txBox="1"/>
          <p:nvPr/>
        </p:nvSpPr>
        <p:spPr>
          <a:xfrm rot="19186550">
            <a:off x="4509092" y="5813057"/>
            <a:ext cx="1737303" cy="523220"/>
          </a:xfrm>
          <a:prstGeom prst="rect">
            <a:avLst/>
          </a:prstGeom>
          <a:noFill/>
        </p:spPr>
        <p:txBody>
          <a:bodyPr wrap="square" rtlCol="0">
            <a:spAutoFit/>
          </a:bodyPr>
          <a:lstStyle/>
          <a:p>
            <a:pPr algn="r"/>
            <a:r>
              <a:rPr lang="en-US" sz="1400" dirty="0"/>
              <a:t>Measured Front and Rear POA</a:t>
            </a:r>
          </a:p>
        </p:txBody>
      </p:sp>
      <p:sp>
        <p:nvSpPr>
          <p:cNvPr id="28" name="TextBox 27">
            <a:extLst>
              <a:ext uri="{FF2B5EF4-FFF2-40B4-BE49-F238E27FC236}">
                <a16:creationId xmlns:a16="http://schemas.microsoft.com/office/drawing/2014/main" id="{852A4CFA-4B91-A81E-3F4E-C2D2D36411DD}"/>
              </a:ext>
            </a:extLst>
          </p:cNvPr>
          <p:cNvSpPr txBox="1"/>
          <p:nvPr/>
        </p:nvSpPr>
        <p:spPr>
          <a:xfrm rot="19186550">
            <a:off x="6193649" y="5767220"/>
            <a:ext cx="1525995" cy="307777"/>
          </a:xfrm>
          <a:prstGeom prst="rect">
            <a:avLst/>
          </a:prstGeom>
          <a:noFill/>
        </p:spPr>
        <p:txBody>
          <a:bodyPr wrap="none" rtlCol="0">
            <a:spAutoFit/>
          </a:bodyPr>
          <a:lstStyle/>
          <a:p>
            <a:r>
              <a:rPr lang="en-US" sz="1400" dirty="0"/>
              <a:t>Reference Module</a:t>
            </a:r>
          </a:p>
        </p:txBody>
      </p:sp>
      <p:sp>
        <p:nvSpPr>
          <p:cNvPr id="29" name="TextBox 28">
            <a:extLst>
              <a:ext uri="{FF2B5EF4-FFF2-40B4-BE49-F238E27FC236}">
                <a16:creationId xmlns:a16="http://schemas.microsoft.com/office/drawing/2014/main" id="{D245A4A6-077D-2B8C-FD76-1D4D12853254}"/>
              </a:ext>
            </a:extLst>
          </p:cNvPr>
          <p:cNvSpPr txBox="1"/>
          <p:nvPr/>
        </p:nvSpPr>
        <p:spPr>
          <a:xfrm rot="19186550">
            <a:off x="7366388" y="5597305"/>
            <a:ext cx="697627" cy="307777"/>
          </a:xfrm>
          <a:prstGeom prst="rect">
            <a:avLst/>
          </a:prstGeom>
          <a:noFill/>
        </p:spPr>
        <p:txBody>
          <a:bodyPr wrap="none" rtlCol="0">
            <a:spAutoFit/>
          </a:bodyPr>
          <a:lstStyle/>
          <a:p>
            <a:r>
              <a:rPr lang="en-US" sz="1400" dirty="0"/>
              <a:t>HYDRA</a:t>
            </a:r>
          </a:p>
        </p:txBody>
      </p:sp>
      <p:sp>
        <p:nvSpPr>
          <p:cNvPr id="30" name="TextBox 29">
            <a:extLst>
              <a:ext uri="{FF2B5EF4-FFF2-40B4-BE49-F238E27FC236}">
                <a16:creationId xmlns:a16="http://schemas.microsoft.com/office/drawing/2014/main" id="{B470DD59-4DCB-B2B8-174C-76C421955C13}"/>
              </a:ext>
            </a:extLst>
          </p:cNvPr>
          <p:cNvSpPr txBox="1"/>
          <p:nvPr/>
        </p:nvSpPr>
        <p:spPr>
          <a:xfrm rot="19186550">
            <a:off x="5571298" y="5581104"/>
            <a:ext cx="1253228" cy="338554"/>
          </a:xfrm>
          <a:prstGeom prst="rect">
            <a:avLst/>
          </a:prstGeom>
          <a:noFill/>
        </p:spPr>
        <p:txBody>
          <a:bodyPr wrap="none" rtlCol="0">
            <a:spAutoFit/>
          </a:bodyPr>
          <a:lstStyle/>
          <a:p>
            <a:r>
              <a:rPr lang="en-US" sz="1600" dirty="0"/>
              <a:t>Rotating Alb.</a:t>
            </a:r>
          </a:p>
        </p:txBody>
      </p:sp>
      <p:sp>
        <p:nvSpPr>
          <p:cNvPr id="31" name="TextBox 30">
            <a:extLst>
              <a:ext uri="{FF2B5EF4-FFF2-40B4-BE49-F238E27FC236}">
                <a16:creationId xmlns:a16="http://schemas.microsoft.com/office/drawing/2014/main" id="{E15FAB41-F10E-916D-8A8B-E02136C9A53F}"/>
              </a:ext>
            </a:extLst>
          </p:cNvPr>
          <p:cNvSpPr txBox="1"/>
          <p:nvPr/>
        </p:nvSpPr>
        <p:spPr>
          <a:xfrm>
            <a:off x="5883452" y="3262089"/>
            <a:ext cx="2786147" cy="369332"/>
          </a:xfrm>
          <a:prstGeom prst="rect">
            <a:avLst/>
          </a:prstGeom>
          <a:noFill/>
        </p:spPr>
        <p:txBody>
          <a:bodyPr wrap="none" rtlCol="0">
            <a:spAutoFit/>
          </a:bodyPr>
          <a:lstStyle/>
          <a:p>
            <a:r>
              <a:rPr lang="en-US" dirty="0"/>
              <a:t>2) Performance comparison</a:t>
            </a:r>
          </a:p>
        </p:txBody>
      </p:sp>
      <p:grpSp>
        <p:nvGrpSpPr>
          <p:cNvPr id="56" name="Group 55">
            <a:extLst>
              <a:ext uri="{FF2B5EF4-FFF2-40B4-BE49-F238E27FC236}">
                <a16:creationId xmlns:a16="http://schemas.microsoft.com/office/drawing/2014/main" id="{92811F49-B8EA-31AD-BC5C-AECC2C10EBDB}"/>
              </a:ext>
            </a:extLst>
          </p:cNvPr>
          <p:cNvGrpSpPr/>
          <p:nvPr/>
        </p:nvGrpSpPr>
        <p:grpSpPr>
          <a:xfrm>
            <a:off x="5209682" y="454504"/>
            <a:ext cx="3897485" cy="1973809"/>
            <a:chOff x="113294" y="3372330"/>
            <a:chExt cx="3897485" cy="1973809"/>
          </a:xfrm>
        </p:grpSpPr>
        <p:sp>
          <p:nvSpPr>
            <p:cNvPr id="33" name="Rectangle 32">
              <a:extLst>
                <a:ext uri="{FF2B5EF4-FFF2-40B4-BE49-F238E27FC236}">
                  <a16:creationId xmlns:a16="http://schemas.microsoft.com/office/drawing/2014/main" id="{111CF963-6F86-1DF8-6FC8-C35A63304723}"/>
                </a:ext>
              </a:extLst>
            </p:cNvPr>
            <p:cNvSpPr/>
            <p:nvPr/>
          </p:nvSpPr>
          <p:spPr>
            <a:xfrm>
              <a:off x="1037374" y="4118054"/>
              <a:ext cx="337352" cy="5060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34" name="Rectangle 33">
              <a:extLst>
                <a:ext uri="{FF2B5EF4-FFF2-40B4-BE49-F238E27FC236}">
                  <a16:creationId xmlns:a16="http://schemas.microsoft.com/office/drawing/2014/main" id="{224F13D9-CD86-8F59-698F-051132F305FC}"/>
                </a:ext>
              </a:extLst>
            </p:cNvPr>
            <p:cNvSpPr/>
            <p:nvPr/>
          </p:nvSpPr>
          <p:spPr>
            <a:xfrm>
              <a:off x="1510850" y="4029278"/>
              <a:ext cx="337352" cy="594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35" name="Rectangle 34">
              <a:extLst>
                <a:ext uri="{FF2B5EF4-FFF2-40B4-BE49-F238E27FC236}">
                  <a16:creationId xmlns:a16="http://schemas.microsoft.com/office/drawing/2014/main" id="{C5C68219-28A8-AAC8-09FA-731CC8DACB59}"/>
                </a:ext>
              </a:extLst>
            </p:cNvPr>
            <p:cNvSpPr/>
            <p:nvPr/>
          </p:nvSpPr>
          <p:spPr>
            <a:xfrm>
              <a:off x="1984326" y="3878357"/>
              <a:ext cx="337352" cy="7457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36" name="Rectangle 35">
              <a:extLst>
                <a:ext uri="{FF2B5EF4-FFF2-40B4-BE49-F238E27FC236}">
                  <a16:creationId xmlns:a16="http://schemas.microsoft.com/office/drawing/2014/main" id="{22D1BD81-E6B3-282B-D0A0-35DB93ED9240}"/>
                </a:ext>
              </a:extLst>
            </p:cNvPr>
            <p:cNvSpPr/>
            <p:nvPr/>
          </p:nvSpPr>
          <p:spPr>
            <a:xfrm>
              <a:off x="2457802" y="3878356"/>
              <a:ext cx="337352" cy="7457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37" name="Rectangle 36">
              <a:extLst>
                <a:ext uri="{FF2B5EF4-FFF2-40B4-BE49-F238E27FC236}">
                  <a16:creationId xmlns:a16="http://schemas.microsoft.com/office/drawing/2014/main" id="{D644CB37-ED20-5A4C-9B79-2F8E77CACF68}"/>
                </a:ext>
              </a:extLst>
            </p:cNvPr>
            <p:cNvSpPr/>
            <p:nvPr/>
          </p:nvSpPr>
          <p:spPr>
            <a:xfrm>
              <a:off x="2960869" y="3549884"/>
              <a:ext cx="337352" cy="10741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cxnSp>
          <p:nvCxnSpPr>
            <p:cNvPr id="38" name="Straight Connector 37">
              <a:extLst>
                <a:ext uri="{FF2B5EF4-FFF2-40B4-BE49-F238E27FC236}">
                  <a16:creationId xmlns:a16="http://schemas.microsoft.com/office/drawing/2014/main" id="{5B507D54-EC8A-B8D1-3EFF-33BA7A6CDEB5}"/>
                </a:ext>
              </a:extLst>
            </p:cNvPr>
            <p:cNvCxnSpPr/>
            <p:nvPr/>
          </p:nvCxnSpPr>
          <p:spPr>
            <a:xfrm>
              <a:off x="817776" y="3871049"/>
              <a:ext cx="3193003" cy="0"/>
            </a:xfrm>
            <a:prstGeom prst="line">
              <a:avLst/>
            </a:prstGeom>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68847621-CC44-FC2D-EF4C-EADD0192479F}"/>
                </a:ext>
              </a:extLst>
            </p:cNvPr>
            <p:cNvCxnSpPr/>
            <p:nvPr/>
          </p:nvCxnSpPr>
          <p:spPr>
            <a:xfrm flipV="1">
              <a:off x="842065" y="3372330"/>
              <a:ext cx="0" cy="1313895"/>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625A06A-4858-83E9-77E6-DCC129343D8B}"/>
                </a:ext>
              </a:extLst>
            </p:cNvPr>
            <p:cNvCxnSpPr>
              <a:cxnSpLocks/>
            </p:cNvCxnSpPr>
            <p:nvPr/>
          </p:nvCxnSpPr>
          <p:spPr>
            <a:xfrm>
              <a:off x="842065" y="4624079"/>
              <a:ext cx="2938509" cy="0"/>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9DA4AB59-D79A-F4FC-CE04-190A3B401BD0}"/>
                </a:ext>
              </a:extLst>
            </p:cNvPr>
            <p:cNvSpPr txBox="1"/>
            <p:nvPr/>
          </p:nvSpPr>
          <p:spPr>
            <a:xfrm rot="19186550">
              <a:off x="113294" y="5038362"/>
              <a:ext cx="1176925" cy="307777"/>
            </a:xfrm>
            <a:prstGeom prst="rect">
              <a:avLst/>
            </a:prstGeom>
            <a:noFill/>
          </p:spPr>
          <p:txBody>
            <a:bodyPr wrap="none" rtlCol="0">
              <a:spAutoFit/>
            </a:bodyPr>
            <a:lstStyle/>
            <a:p>
              <a:r>
                <a:rPr lang="en-US" sz="1400" dirty="0"/>
                <a:t>CM11 Albedo</a:t>
              </a:r>
            </a:p>
          </p:txBody>
        </p:sp>
        <p:sp>
          <p:nvSpPr>
            <p:cNvPr id="46" name="TextBox 45">
              <a:extLst>
                <a:ext uri="{FF2B5EF4-FFF2-40B4-BE49-F238E27FC236}">
                  <a16:creationId xmlns:a16="http://schemas.microsoft.com/office/drawing/2014/main" id="{8C0A7A0D-8A4D-EB00-D064-CBB68C05B164}"/>
                </a:ext>
              </a:extLst>
            </p:cNvPr>
            <p:cNvSpPr txBox="1"/>
            <p:nvPr/>
          </p:nvSpPr>
          <p:spPr>
            <a:xfrm rot="19186550">
              <a:off x="2632860" y="4958202"/>
              <a:ext cx="308098" cy="307777"/>
            </a:xfrm>
            <a:prstGeom prst="rect">
              <a:avLst/>
            </a:prstGeom>
            <a:noFill/>
          </p:spPr>
          <p:txBody>
            <a:bodyPr wrap="none" rtlCol="0">
              <a:spAutoFit/>
            </a:bodyPr>
            <a:lstStyle/>
            <a:p>
              <a:r>
                <a:rPr lang="en-US" sz="1400" dirty="0"/>
                <a:t>? </a:t>
              </a:r>
            </a:p>
          </p:txBody>
        </p:sp>
        <p:sp>
          <p:nvSpPr>
            <p:cNvPr id="47" name="TextBox 46">
              <a:extLst>
                <a:ext uri="{FF2B5EF4-FFF2-40B4-BE49-F238E27FC236}">
                  <a16:creationId xmlns:a16="http://schemas.microsoft.com/office/drawing/2014/main" id="{4C5D60D5-0E7A-9322-1742-001A27AC8F7F}"/>
                </a:ext>
              </a:extLst>
            </p:cNvPr>
            <p:cNvSpPr txBox="1"/>
            <p:nvPr/>
          </p:nvSpPr>
          <p:spPr>
            <a:xfrm rot="19186550">
              <a:off x="922875" y="4804278"/>
              <a:ext cx="1031051" cy="307777"/>
            </a:xfrm>
            <a:prstGeom prst="rect">
              <a:avLst/>
            </a:prstGeom>
            <a:noFill/>
          </p:spPr>
          <p:txBody>
            <a:bodyPr wrap="none" rtlCol="0">
              <a:spAutoFit/>
            </a:bodyPr>
            <a:lstStyle/>
            <a:p>
              <a:r>
                <a:rPr lang="en-US" sz="1400" dirty="0"/>
                <a:t>IMT Albedo</a:t>
              </a:r>
            </a:p>
          </p:txBody>
        </p:sp>
      </p:grpSp>
      <p:sp>
        <p:nvSpPr>
          <p:cNvPr id="48" name="TextBox 47">
            <a:extLst>
              <a:ext uri="{FF2B5EF4-FFF2-40B4-BE49-F238E27FC236}">
                <a16:creationId xmlns:a16="http://schemas.microsoft.com/office/drawing/2014/main" id="{A2B56949-BC95-3EAC-3F21-4E69A909B047}"/>
              </a:ext>
            </a:extLst>
          </p:cNvPr>
          <p:cNvSpPr txBox="1"/>
          <p:nvPr/>
        </p:nvSpPr>
        <p:spPr>
          <a:xfrm>
            <a:off x="5785318" y="40196"/>
            <a:ext cx="3359180" cy="307777"/>
          </a:xfrm>
          <a:prstGeom prst="rect">
            <a:avLst/>
          </a:prstGeom>
          <a:noFill/>
        </p:spPr>
        <p:txBody>
          <a:bodyPr wrap="square" rtlCol="0">
            <a:spAutoFit/>
          </a:bodyPr>
          <a:lstStyle/>
          <a:p>
            <a:r>
              <a:rPr lang="en-US" sz="1400" dirty="0"/>
              <a:t>1) Irradiance Comparison (Middle step)</a:t>
            </a:r>
          </a:p>
        </p:txBody>
      </p:sp>
      <p:sp>
        <p:nvSpPr>
          <p:cNvPr id="50" name="TextBox 49">
            <a:extLst>
              <a:ext uri="{FF2B5EF4-FFF2-40B4-BE49-F238E27FC236}">
                <a16:creationId xmlns:a16="http://schemas.microsoft.com/office/drawing/2014/main" id="{74ADE7D5-1D2E-FF06-E681-8D5012D3D9CD}"/>
              </a:ext>
            </a:extLst>
          </p:cNvPr>
          <p:cNvSpPr txBox="1"/>
          <p:nvPr/>
        </p:nvSpPr>
        <p:spPr>
          <a:xfrm>
            <a:off x="9469720" y="3269315"/>
            <a:ext cx="2709909" cy="369332"/>
          </a:xfrm>
          <a:prstGeom prst="rect">
            <a:avLst/>
          </a:prstGeom>
          <a:noFill/>
        </p:spPr>
        <p:txBody>
          <a:bodyPr wrap="none" rtlCol="0">
            <a:spAutoFit/>
          </a:bodyPr>
          <a:lstStyle/>
          <a:p>
            <a:r>
              <a:rPr lang="en-US" dirty="0"/>
              <a:t>Uncertainties Distribution?</a:t>
            </a:r>
          </a:p>
        </p:txBody>
      </p:sp>
      <p:sp>
        <p:nvSpPr>
          <p:cNvPr id="51" name="Rectangle 50">
            <a:extLst>
              <a:ext uri="{FF2B5EF4-FFF2-40B4-BE49-F238E27FC236}">
                <a16:creationId xmlns:a16="http://schemas.microsoft.com/office/drawing/2014/main" id="{3B2110C1-FB7C-3E76-4726-FDA111267BC5}"/>
              </a:ext>
            </a:extLst>
          </p:cNvPr>
          <p:cNvSpPr/>
          <p:nvPr/>
        </p:nvSpPr>
        <p:spPr>
          <a:xfrm>
            <a:off x="9469720" y="4535806"/>
            <a:ext cx="328735" cy="38841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 name="Straight Connector 52">
            <a:extLst>
              <a:ext uri="{FF2B5EF4-FFF2-40B4-BE49-F238E27FC236}">
                <a16:creationId xmlns:a16="http://schemas.microsoft.com/office/drawing/2014/main" id="{3B623F76-98C4-86D1-A8A6-F6F9CDE71ABF}"/>
              </a:ext>
            </a:extLst>
          </p:cNvPr>
          <p:cNvCxnSpPr>
            <a:cxnSpLocks/>
          </p:cNvCxnSpPr>
          <p:nvPr/>
        </p:nvCxnSpPr>
        <p:spPr>
          <a:xfrm flipH="1">
            <a:off x="9384740" y="4659448"/>
            <a:ext cx="60290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E225F72-5551-665D-741F-AECF6B52983D}"/>
              </a:ext>
            </a:extLst>
          </p:cNvPr>
          <p:cNvCxnSpPr>
            <a:cxnSpLocks/>
          </p:cNvCxnSpPr>
          <p:nvPr/>
        </p:nvCxnSpPr>
        <p:spPr>
          <a:xfrm>
            <a:off x="9628153" y="4339852"/>
            <a:ext cx="0" cy="807868"/>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C13EE1B-6469-906A-10C0-32A81A8C3B6F}"/>
              </a:ext>
            </a:extLst>
          </p:cNvPr>
          <p:cNvCxnSpPr/>
          <p:nvPr/>
        </p:nvCxnSpPr>
        <p:spPr>
          <a:xfrm>
            <a:off x="9469720" y="4339852"/>
            <a:ext cx="32873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5BBEBD5-FCF5-E28C-C455-865A64185C9D}"/>
              </a:ext>
            </a:extLst>
          </p:cNvPr>
          <p:cNvCxnSpPr/>
          <p:nvPr/>
        </p:nvCxnSpPr>
        <p:spPr>
          <a:xfrm>
            <a:off x="9510360" y="5162812"/>
            <a:ext cx="328735" cy="0"/>
          </a:xfrm>
          <a:prstGeom prst="line">
            <a:avLst/>
          </a:prstGeom>
        </p:spPr>
        <p:style>
          <a:lnRef idx="1">
            <a:schemeClr val="accent1"/>
          </a:lnRef>
          <a:fillRef idx="0">
            <a:schemeClr val="accent1"/>
          </a:fillRef>
          <a:effectRef idx="0">
            <a:schemeClr val="accent1"/>
          </a:effectRef>
          <a:fontRef idx="minor">
            <a:schemeClr val="tx1"/>
          </a:fontRef>
        </p:style>
      </p:cxnSp>
      <p:sp>
        <p:nvSpPr>
          <p:cNvPr id="61" name="Star: 5 Points 60">
            <a:extLst>
              <a:ext uri="{FF2B5EF4-FFF2-40B4-BE49-F238E27FC236}">
                <a16:creationId xmlns:a16="http://schemas.microsoft.com/office/drawing/2014/main" id="{68666F3B-CDA3-ACBD-4503-E41B41C84E22}"/>
              </a:ext>
            </a:extLst>
          </p:cNvPr>
          <p:cNvSpPr/>
          <p:nvPr/>
        </p:nvSpPr>
        <p:spPr>
          <a:xfrm>
            <a:off x="10395406" y="4537649"/>
            <a:ext cx="45719" cy="10653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EA6A8398-44D4-4EE2-E573-1582DD437977}"/>
              </a:ext>
            </a:extLst>
          </p:cNvPr>
          <p:cNvSpPr/>
          <p:nvPr/>
        </p:nvSpPr>
        <p:spPr>
          <a:xfrm>
            <a:off x="10236973" y="4117526"/>
            <a:ext cx="328735" cy="68489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3" name="Straight Connector 62">
            <a:extLst>
              <a:ext uri="{FF2B5EF4-FFF2-40B4-BE49-F238E27FC236}">
                <a16:creationId xmlns:a16="http://schemas.microsoft.com/office/drawing/2014/main" id="{E3406A26-586C-6109-B791-438D748AA7D4}"/>
              </a:ext>
            </a:extLst>
          </p:cNvPr>
          <p:cNvCxnSpPr>
            <a:cxnSpLocks/>
          </p:cNvCxnSpPr>
          <p:nvPr/>
        </p:nvCxnSpPr>
        <p:spPr>
          <a:xfrm flipH="1">
            <a:off x="10151993" y="4537649"/>
            <a:ext cx="60290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B812521C-5DA9-D85D-F22D-2BD33B17C5B4}"/>
              </a:ext>
            </a:extLst>
          </p:cNvPr>
          <p:cNvCxnSpPr>
            <a:cxnSpLocks/>
          </p:cNvCxnSpPr>
          <p:nvPr/>
        </p:nvCxnSpPr>
        <p:spPr>
          <a:xfrm>
            <a:off x="10372912" y="3795043"/>
            <a:ext cx="22494" cy="1230878"/>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CF8126C-F0FF-11C8-8307-E4ADF67F55DB}"/>
              </a:ext>
            </a:extLst>
          </p:cNvPr>
          <p:cNvCxnSpPr>
            <a:cxnSpLocks/>
          </p:cNvCxnSpPr>
          <p:nvPr/>
        </p:nvCxnSpPr>
        <p:spPr>
          <a:xfrm>
            <a:off x="10236973" y="3822667"/>
            <a:ext cx="32873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1A35877B-4DDB-D2A4-0324-E27D3C332D4A}"/>
              </a:ext>
            </a:extLst>
          </p:cNvPr>
          <p:cNvCxnSpPr>
            <a:cxnSpLocks/>
          </p:cNvCxnSpPr>
          <p:nvPr/>
        </p:nvCxnSpPr>
        <p:spPr>
          <a:xfrm>
            <a:off x="10277613" y="5041013"/>
            <a:ext cx="328735" cy="0"/>
          </a:xfrm>
          <a:prstGeom prst="line">
            <a:avLst/>
          </a:prstGeom>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147D3BB5-7BD5-12D3-6B41-1EEE41AEF82E}"/>
              </a:ext>
            </a:extLst>
          </p:cNvPr>
          <p:cNvSpPr txBox="1"/>
          <p:nvPr/>
        </p:nvSpPr>
        <p:spPr>
          <a:xfrm rot="19453600">
            <a:off x="9659098" y="5682123"/>
            <a:ext cx="1124539" cy="307777"/>
          </a:xfrm>
          <a:prstGeom prst="rect">
            <a:avLst/>
          </a:prstGeom>
          <a:noFill/>
        </p:spPr>
        <p:txBody>
          <a:bodyPr wrap="none" rtlCol="0">
            <a:spAutoFit/>
          </a:bodyPr>
          <a:lstStyle/>
          <a:p>
            <a:r>
              <a:rPr lang="en-US" sz="1400" dirty="0"/>
              <a:t>Rotating Alb.</a:t>
            </a:r>
          </a:p>
        </p:txBody>
      </p:sp>
      <p:grpSp>
        <p:nvGrpSpPr>
          <p:cNvPr id="57" name="Group 56">
            <a:extLst>
              <a:ext uri="{FF2B5EF4-FFF2-40B4-BE49-F238E27FC236}">
                <a16:creationId xmlns:a16="http://schemas.microsoft.com/office/drawing/2014/main" id="{466B8437-C853-FC8C-C972-7AB2BFF84EA7}"/>
              </a:ext>
            </a:extLst>
          </p:cNvPr>
          <p:cNvGrpSpPr/>
          <p:nvPr/>
        </p:nvGrpSpPr>
        <p:grpSpPr>
          <a:xfrm>
            <a:off x="8465631" y="440505"/>
            <a:ext cx="3881772" cy="1973809"/>
            <a:chOff x="113294" y="3372330"/>
            <a:chExt cx="3881772" cy="1973809"/>
          </a:xfrm>
        </p:grpSpPr>
        <p:sp>
          <p:nvSpPr>
            <p:cNvPr id="67" name="Rectangle 66">
              <a:extLst>
                <a:ext uri="{FF2B5EF4-FFF2-40B4-BE49-F238E27FC236}">
                  <a16:creationId xmlns:a16="http://schemas.microsoft.com/office/drawing/2014/main" id="{B360D18C-237D-B00C-FA2D-32210BA378DE}"/>
                </a:ext>
              </a:extLst>
            </p:cNvPr>
            <p:cNvSpPr/>
            <p:nvPr/>
          </p:nvSpPr>
          <p:spPr>
            <a:xfrm>
              <a:off x="1037374" y="4348984"/>
              <a:ext cx="337352" cy="2750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68" name="Rectangle 67">
              <a:extLst>
                <a:ext uri="{FF2B5EF4-FFF2-40B4-BE49-F238E27FC236}">
                  <a16:creationId xmlns:a16="http://schemas.microsoft.com/office/drawing/2014/main" id="{1E36D91A-E303-FE56-5E11-74D3DEA5435D}"/>
                </a:ext>
              </a:extLst>
            </p:cNvPr>
            <p:cNvSpPr/>
            <p:nvPr/>
          </p:nvSpPr>
          <p:spPr>
            <a:xfrm>
              <a:off x="1510850" y="4428194"/>
              <a:ext cx="337352" cy="1958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69" name="Rectangle 68">
              <a:extLst>
                <a:ext uri="{FF2B5EF4-FFF2-40B4-BE49-F238E27FC236}">
                  <a16:creationId xmlns:a16="http://schemas.microsoft.com/office/drawing/2014/main" id="{E924FD54-C684-951A-B5EB-22515C2710AF}"/>
                </a:ext>
              </a:extLst>
            </p:cNvPr>
            <p:cNvSpPr/>
            <p:nvPr/>
          </p:nvSpPr>
          <p:spPr>
            <a:xfrm>
              <a:off x="1984326" y="4369769"/>
              <a:ext cx="337352" cy="254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70" name="Rectangle 69">
              <a:extLst>
                <a:ext uri="{FF2B5EF4-FFF2-40B4-BE49-F238E27FC236}">
                  <a16:creationId xmlns:a16="http://schemas.microsoft.com/office/drawing/2014/main" id="{38D7CFAA-6898-D098-1F84-77387CEA3F4B}"/>
                </a:ext>
              </a:extLst>
            </p:cNvPr>
            <p:cNvSpPr/>
            <p:nvPr/>
          </p:nvSpPr>
          <p:spPr>
            <a:xfrm>
              <a:off x="2457802" y="3996109"/>
              <a:ext cx="337352" cy="6279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71" name="Rectangle 70">
              <a:extLst>
                <a:ext uri="{FF2B5EF4-FFF2-40B4-BE49-F238E27FC236}">
                  <a16:creationId xmlns:a16="http://schemas.microsoft.com/office/drawing/2014/main" id="{BBC1F197-370C-A9B7-DC50-ADD4A23B1F74}"/>
                </a:ext>
              </a:extLst>
            </p:cNvPr>
            <p:cNvSpPr/>
            <p:nvPr/>
          </p:nvSpPr>
          <p:spPr>
            <a:xfrm>
              <a:off x="2960869" y="3779112"/>
              <a:ext cx="337352" cy="8449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cxnSp>
          <p:nvCxnSpPr>
            <p:cNvPr id="73" name="Straight Connector 72">
              <a:extLst>
                <a:ext uri="{FF2B5EF4-FFF2-40B4-BE49-F238E27FC236}">
                  <a16:creationId xmlns:a16="http://schemas.microsoft.com/office/drawing/2014/main" id="{ED0F3CCA-52C9-080A-4EFA-1D9415574AEE}"/>
                </a:ext>
              </a:extLst>
            </p:cNvPr>
            <p:cNvCxnSpPr/>
            <p:nvPr/>
          </p:nvCxnSpPr>
          <p:spPr>
            <a:xfrm>
              <a:off x="802063" y="4132053"/>
              <a:ext cx="3193003" cy="0"/>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ED26EB46-9FA4-2620-7214-35D5B9AD9FBF}"/>
                </a:ext>
              </a:extLst>
            </p:cNvPr>
            <p:cNvCxnSpPr/>
            <p:nvPr/>
          </p:nvCxnSpPr>
          <p:spPr>
            <a:xfrm flipV="1">
              <a:off x="842065" y="3372330"/>
              <a:ext cx="0" cy="1313895"/>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37DF9B7-4AEA-B05F-73F7-8E72899A9CF0}"/>
                </a:ext>
              </a:extLst>
            </p:cNvPr>
            <p:cNvCxnSpPr>
              <a:cxnSpLocks/>
            </p:cNvCxnSpPr>
            <p:nvPr/>
          </p:nvCxnSpPr>
          <p:spPr>
            <a:xfrm>
              <a:off x="842065" y="4624079"/>
              <a:ext cx="2938509" cy="0"/>
            </a:xfrm>
            <a:prstGeom prst="line">
              <a:avLst/>
            </a:prstGeom>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DBC3EA8C-7971-2926-A61B-D7CF0038F607}"/>
                </a:ext>
              </a:extLst>
            </p:cNvPr>
            <p:cNvSpPr txBox="1"/>
            <p:nvPr/>
          </p:nvSpPr>
          <p:spPr>
            <a:xfrm rot="19186550">
              <a:off x="113294" y="5038362"/>
              <a:ext cx="1176925" cy="307777"/>
            </a:xfrm>
            <a:prstGeom prst="rect">
              <a:avLst/>
            </a:prstGeom>
            <a:noFill/>
          </p:spPr>
          <p:txBody>
            <a:bodyPr wrap="none" rtlCol="0">
              <a:spAutoFit/>
            </a:bodyPr>
            <a:lstStyle/>
            <a:p>
              <a:r>
                <a:rPr lang="en-US" sz="1400" dirty="0"/>
                <a:t>CM11 Albedo</a:t>
              </a:r>
            </a:p>
          </p:txBody>
        </p:sp>
        <p:sp>
          <p:nvSpPr>
            <p:cNvPr id="78" name="TextBox 77">
              <a:extLst>
                <a:ext uri="{FF2B5EF4-FFF2-40B4-BE49-F238E27FC236}">
                  <a16:creationId xmlns:a16="http://schemas.microsoft.com/office/drawing/2014/main" id="{D70C178F-3C26-425C-968A-71EAA5B976C8}"/>
                </a:ext>
              </a:extLst>
            </p:cNvPr>
            <p:cNvSpPr txBox="1"/>
            <p:nvPr/>
          </p:nvSpPr>
          <p:spPr>
            <a:xfrm rot="19186550">
              <a:off x="2632860" y="4958202"/>
              <a:ext cx="308098" cy="307777"/>
            </a:xfrm>
            <a:prstGeom prst="rect">
              <a:avLst/>
            </a:prstGeom>
            <a:noFill/>
          </p:spPr>
          <p:txBody>
            <a:bodyPr wrap="none" rtlCol="0">
              <a:spAutoFit/>
            </a:bodyPr>
            <a:lstStyle/>
            <a:p>
              <a:r>
                <a:rPr lang="en-US" sz="1400" dirty="0"/>
                <a:t>? </a:t>
              </a:r>
            </a:p>
          </p:txBody>
        </p:sp>
        <p:sp>
          <p:nvSpPr>
            <p:cNvPr id="79" name="TextBox 78">
              <a:extLst>
                <a:ext uri="{FF2B5EF4-FFF2-40B4-BE49-F238E27FC236}">
                  <a16:creationId xmlns:a16="http://schemas.microsoft.com/office/drawing/2014/main" id="{C4A85687-4929-BF4E-74CD-FAA39A622632}"/>
                </a:ext>
              </a:extLst>
            </p:cNvPr>
            <p:cNvSpPr txBox="1"/>
            <p:nvPr/>
          </p:nvSpPr>
          <p:spPr>
            <a:xfrm rot="19186550">
              <a:off x="922875" y="4804278"/>
              <a:ext cx="1031051" cy="307777"/>
            </a:xfrm>
            <a:prstGeom prst="rect">
              <a:avLst/>
            </a:prstGeom>
            <a:noFill/>
          </p:spPr>
          <p:txBody>
            <a:bodyPr wrap="none" rtlCol="0">
              <a:spAutoFit/>
            </a:bodyPr>
            <a:lstStyle/>
            <a:p>
              <a:r>
                <a:rPr lang="en-US" sz="1400" dirty="0"/>
                <a:t>IMT Albedo</a:t>
              </a:r>
            </a:p>
          </p:txBody>
        </p:sp>
      </p:grpSp>
      <p:sp>
        <p:nvSpPr>
          <p:cNvPr id="80" name="TextBox 79">
            <a:extLst>
              <a:ext uri="{FF2B5EF4-FFF2-40B4-BE49-F238E27FC236}">
                <a16:creationId xmlns:a16="http://schemas.microsoft.com/office/drawing/2014/main" id="{057BF042-9048-4B0A-C143-3CDB440721C4}"/>
              </a:ext>
            </a:extLst>
          </p:cNvPr>
          <p:cNvSpPr txBox="1"/>
          <p:nvPr/>
        </p:nvSpPr>
        <p:spPr>
          <a:xfrm rot="19186550">
            <a:off x="6448519" y="1987732"/>
            <a:ext cx="893193" cy="307777"/>
          </a:xfrm>
          <a:prstGeom prst="rect">
            <a:avLst/>
          </a:prstGeom>
          <a:noFill/>
        </p:spPr>
        <p:txBody>
          <a:bodyPr wrap="none" rtlCol="0">
            <a:spAutoFit/>
          </a:bodyPr>
          <a:lstStyle/>
          <a:p>
            <a:r>
              <a:rPr lang="en-US" sz="1400" dirty="0"/>
              <a:t>DHI + DNI</a:t>
            </a:r>
          </a:p>
        </p:txBody>
      </p:sp>
      <p:sp>
        <p:nvSpPr>
          <p:cNvPr id="81" name="TextBox 80">
            <a:extLst>
              <a:ext uri="{FF2B5EF4-FFF2-40B4-BE49-F238E27FC236}">
                <a16:creationId xmlns:a16="http://schemas.microsoft.com/office/drawing/2014/main" id="{DC62758B-222B-9D18-987F-4B319C2E9C46}"/>
              </a:ext>
            </a:extLst>
          </p:cNvPr>
          <p:cNvSpPr txBox="1"/>
          <p:nvPr/>
        </p:nvSpPr>
        <p:spPr>
          <a:xfrm rot="19186550">
            <a:off x="7245046" y="1897456"/>
            <a:ext cx="455574" cy="307777"/>
          </a:xfrm>
          <a:prstGeom prst="rect">
            <a:avLst/>
          </a:prstGeom>
          <a:noFill/>
        </p:spPr>
        <p:txBody>
          <a:bodyPr wrap="none" rtlCol="0">
            <a:spAutoFit/>
          </a:bodyPr>
          <a:lstStyle/>
          <a:p>
            <a:r>
              <a:rPr lang="en-US" sz="1400" dirty="0"/>
              <a:t>GHI</a:t>
            </a:r>
            <a:endParaRPr lang="en-US" dirty="0"/>
          </a:p>
        </p:txBody>
      </p:sp>
      <p:sp>
        <p:nvSpPr>
          <p:cNvPr id="82" name="TextBox 81">
            <a:extLst>
              <a:ext uri="{FF2B5EF4-FFF2-40B4-BE49-F238E27FC236}">
                <a16:creationId xmlns:a16="http://schemas.microsoft.com/office/drawing/2014/main" id="{F923D525-A660-464E-0C6F-113D60CA08F3}"/>
              </a:ext>
            </a:extLst>
          </p:cNvPr>
          <p:cNvSpPr txBox="1"/>
          <p:nvPr/>
        </p:nvSpPr>
        <p:spPr>
          <a:xfrm rot="19186550">
            <a:off x="10559904" y="1773633"/>
            <a:ext cx="455574" cy="307777"/>
          </a:xfrm>
          <a:prstGeom prst="rect">
            <a:avLst/>
          </a:prstGeom>
          <a:noFill/>
        </p:spPr>
        <p:txBody>
          <a:bodyPr wrap="none" rtlCol="0">
            <a:spAutoFit/>
          </a:bodyPr>
          <a:lstStyle/>
          <a:p>
            <a:r>
              <a:rPr lang="en-US" sz="1400" dirty="0"/>
              <a:t>GHI</a:t>
            </a:r>
          </a:p>
        </p:txBody>
      </p:sp>
      <p:sp>
        <p:nvSpPr>
          <p:cNvPr id="83" name="TextBox 82">
            <a:extLst>
              <a:ext uri="{FF2B5EF4-FFF2-40B4-BE49-F238E27FC236}">
                <a16:creationId xmlns:a16="http://schemas.microsoft.com/office/drawing/2014/main" id="{B073E754-BA96-885C-4225-EB72D661AEBF}"/>
              </a:ext>
            </a:extLst>
          </p:cNvPr>
          <p:cNvSpPr txBox="1"/>
          <p:nvPr/>
        </p:nvSpPr>
        <p:spPr>
          <a:xfrm rot="19186550">
            <a:off x="9770468" y="1904778"/>
            <a:ext cx="893193" cy="307777"/>
          </a:xfrm>
          <a:prstGeom prst="rect">
            <a:avLst/>
          </a:prstGeom>
          <a:noFill/>
        </p:spPr>
        <p:txBody>
          <a:bodyPr wrap="none" rtlCol="0">
            <a:spAutoFit/>
          </a:bodyPr>
          <a:lstStyle/>
          <a:p>
            <a:r>
              <a:rPr lang="en-US" sz="1400" dirty="0"/>
              <a:t>DHI + DNI</a:t>
            </a:r>
          </a:p>
        </p:txBody>
      </p:sp>
      <p:sp>
        <p:nvSpPr>
          <p:cNvPr id="84" name="TextBox 83">
            <a:extLst>
              <a:ext uri="{FF2B5EF4-FFF2-40B4-BE49-F238E27FC236}">
                <a16:creationId xmlns:a16="http://schemas.microsoft.com/office/drawing/2014/main" id="{4EACF087-A9A6-373D-B744-1A0D1B7AD3D0}"/>
              </a:ext>
            </a:extLst>
          </p:cNvPr>
          <p:cNvSpPr txBox="1"/>
          <p:nvPr/>
        </p:nvSpPr>
        <p:spPr>
          <a:xfrm>
            <a:off x="9020989" y="8606"/>
            <a:ext cx="3359180" cy="307777"/>
          </a:xfrm>
          <a:prstGeom prst="rect">
            <a:avLst/>
          </a:prstGeom>
          <a:noFill/>
        </p:spPr>
        <p:txBody>
          <a:bodyPr wrap="square" rtlCol="0">
            <a:spAutoFit/>
          </a:bodyPr>
          <a:lstStyle/>
          <a:p>
            <a:r>
              <a:rPr lang="en-US" sz="1400" dirty="0"/>
              <a:t>1) Performance Comparison (end step)</a:t>
            </a:r>
          </a:p>
        </p:txBody>
      </p:sp>
      <p:sp>
        <p:nvSpPr>
          <p:cNvPr id="85" name="TextBox 84">
            <a:extLst>
              <a:ext uri="{FF2B5EF4-FFF2-40B4-BE49-F238E27FC236}">
                <a16:creationId xmlns:a16="http://schemas.microsoft.com/office/drawing/2014/main" id="{F0EB49B4-0C18-6E89-130E-C934C3069AA4}"/>
              </a:ext>
            </a:extLst>
          </p:cNvPr>
          <p:cNvSpPr txBox="1"/>
          <p:nvPr/>
        </p:nvSpPr>
        <p:spPr>
          <a:xfrm rot="19186550">
            <a:off x="8238515" y="5847292"/>
            <a:ext cx="1737303" cy="523220"/>
          </a:xfrm>
          <a:prstGeom prst="rect">
            <a:avLst/>
          </a:prstGeom>
          <a:noFill/>
        </p:spPr>
        <p:txBody>
          <a:bodyPr wrap="square" rtlCol="0">
            <a:spAutoFit/>
          </a:bodyPr>
          <a:lstStyle/>
          <a:p>
            <a:pPr algn="r"/>
            <a:r>
              <a:rPr lang="en-US" sz="1400" dirty="0"/>
              <a:t>Measured Front and Rear POA</a:t>
            </a:r>
          </a:p>
        </p:txBody>
      </p:sp>
    </p:spTree>
    <p:extLst>
      <p:ext uri="{BB962C8B-B14F-4D97-AF65-F5344CB8AC3E}">
        <p14:creationId xmlns:p14="http://schemas.microsoft.com/office/powerpoint/2010/main" val="14420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220D40C-4B07-A0A3-3398-E8FE63DACFB2}"/>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F5CD9CAC-5EDB-DF91-93E2-9A22DCFD430E}"/>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4AB98573-F1C2-12A3-D20F-BFA959C0CA5C}"/>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8" name="Rectangle 7">
            <a:extLst>
              <a:ext uri="{FF2B5EF4-FFF2-40B4-BE49-F238E27FC236}">
                <a16:creationId xmlns:a16="http://schemas.microsoft.com/office/drawing/2014/main" id="{A39CB7F6-6077-1412-1D2A-23C427C43FD9}"/>
              </a:ext>
            </a:extLst>
          </p:cNvPr>
          <p:cNvSpPr/>
          <p:nvPr/>
        </p:nvSpPr>
        <p:spPr>
          <a:xfrm>
            <a:off x="3389150" y="1346432"/>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Front Irradiance</a:t>
            </a:r>
          </a:p>
        </p:txBody>
      </p:sp>
      <p:sp>
        <p:nvSpPr>
          <p:cNvPr id="9" name="Rectangle 8">
            <a:extLst>
              <a:ext uri="{FF2B5EF4-FFF2-40B4-BE49-F238E27FC236}">
                <a16:creationId xmlns:a16="http://schemas.microsoft.com/office/drawing/2014/main" id="{0334895C-6D6B-BD21-FEAA-19E702451777}"/>
              </a:ext>
            </a:extLst>
          </p:cNvPr>
          <p:cNvSpPr/>
          <p:nvPr/>
        </p:nvSpPr>
        <p:spPr>
          <a:xfrm>
            <a:off x="3389150" y="2376179"/>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Rear Irradiance</a:t>
            </a:r>
          </a:p>
        </p:txBody>
      </p:sp>
      <p:sp>
        <p:nvSpPr>
          <p:cNvPr id="10" name="Rectangle 9">
            <a:extLst>
              <a:ext uri="{FF2B5EF4-FFF2-40B4-BE49-F238E27FC236}">
                <a16:creationId xmlns:a16="http://schemas.microsoft.com/office/drawing/2014/main" id="{C919F0BF-2156-5875-66A1-D734B3D52548}"/>
              </a:ext>
            </a:extLst>
          </p:cNvPr>
          <p:cNvSpPr/>
          <p:nvPr/>
        </p:nvSpPr>
        <p:spPr>
          <a:xfrm>
            <a:off x="6603534" y="1610685"/>
            <a:ext cx="2038525" cy="75500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Model Performance</a:t>
            </a:r>
          </a:p>
        </p:txBody>
      </p:sp>
      <p:sp>
        <p:nvSpPr>
          <p:cNvPr id="11" name="Rectangle 10">
            <a:extLst>
              <a:ext uri="{FF2B5EF4-FFF2-40B4-BE49-F238E27FC236}">
                <a16:creationId xmlns:a16="http://schemas.microsoft.com/office/drawing/2014/main" id="{640822C0-DB86-2330-181E-B27BC8E409C4}"/>
              </a:ext>
            </a:extLst>
          </p:cNvPr>
          <p:cNvSpPr/>
          <p:nvPr/>
        </p:nvSpPr>
        <p:spPr>
          <a:xfrm>
            <a:off x="9608191" y="1543574"/>
            <a:ext cx="2038525" cy="947956"/>
          </a:xfrm>
          <a:prstGeom prst="rect">
            <a:avLst/>
          </a:prstGeom>
          <a:solidFill>
            <a:srgbClr val="7030A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Compare to Measured</a:t>
            </a:r>
          </a:p>
          <a:p>
            <a:pPr algn="ctr"/>
            <a:r>
              <a:rPr lang="en-US" dirty="0"/>
              <a:t>Performance</a:t>
            </a:r>
          </a:p>
        </p:txBody>
      </p:sp>
      <p:cxnSp>
        <p:nvCxnSpPr>
          <p:cNvPr id="19" name="Straight Arrow Connector 18">
            <a:extLst>
              <a:ext uri="{FF2B5EF4-FFF2-40B4-BE49-F238E27FC236}">
                <a16:creationId xmlns:a16="http://schemas.microsoft.com/office/drawing/2014/main" id="{5E294EAB-F47E-2346-2C97-0C3D365F741D}"/>
              </a:ext>
            </a:extLst>
          </p:cNvPr>
          <p:cNvCxnSpPr>
            <a:cxnSpLocks/>
          </p:cNvCxnSpPr>
          <p:nvPr/>
        </p:nvCxnSpPr>
        <p:spPr>
          <a:xfrm>
            <a:off x="8642059" y="2017552"/>
            <a:ext cx="8458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18211CA-EAC3-0A79-5BFF-6BEAEFDB0FED}"/>
              </a:ext>
            </a:extLst>
          </p:cNvPr>
          <p:cNvSpPr txBox="1"/>
          <p:nvPr/>
        </p:nvSpPr>
        <p:spPr>
          <a:xfrm>
            <a:off x="582518" y="75395"/>
            <a:ext cx="1230209" cy="369332"/>
          </a:xfrm>
          <a:prstGeom prst="rect">
            <a:avLst/>
          </a:prstGeom>
          <a:noFill/>
        </p:spPr>
        <p:txBody>
          <a:bodyPr wrap="none" rtlCol="0">
            <a:spAutoFit/>
          </a:bodyPr>
          <a:lstStyle/>
          <a:p>
            <a:r>
              <a:rPr lang="en-US" dirty="0"/>
              <a:t>Method 2b</a:t>
            </a:r>
          </a:p>
        </p:txBody>
      </p:sp>
      <p:sp>
        <p:nvSpPr>
          <p:cNvPr id="3" name="Rectangle 2">
            <a:extLst>
              <a:ext uri="{FF2B5EF4-FFF2-40B4-BE49-F238E27FC236}">
                <a16:creationId xmlns:a16="http://schemas.microsoft.com/office/drawing/2014/main" id="{365C7098-616E-2239-1927-CDAEEE2770B0}"/>
              </a:ext>
            </a:extLst>
          </p:cNvPr>
          <p:cNvSpPr/>
          <p:nvPr/>
        </p:nvSpPr>
        <p:spPr>
          <a:xfrm>
            <a:off x="3389150" y="176171"/>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Measure Front POA</a:t>
            </a:r>
          </a:p>
        </p:txBody>
      </p:sp>
      <p:cxnSp>
        <p:nvCxnSpPr>
          <p:cNvPr id="13" name="Straight Arrow Connector 12">
            <a:extLst>
              <a:ext uri="{FF2B5EF4-FFF2-40B4-BE49-F238E27FC236}">
                <a16:creationId xmlns:a16="http://schemas.microsoft.com/office/drawing/2014/main" id="{BF40DAA9-CC16-DC1C-79F4-3438E997498B}"/>
              </a:ext>
            </a:extLst>
          </p:cNvPr>
          <p:cNvCxnSpPr>
            <a:cxnSpLocks/>
            <a:stCxn id="2" idx="3"/>
          </p:cNvCxnSpPr>
          <p:nvPr/>
        </p:nvCxnSpPr>
        <p:spPr>
          <a:xfrm flipV="1">
            <a:off x="5427675" y="1988190"/>
            <a:ext cx="1175859" cy="1914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3F38CC3D-7971-AF16-72EB-088F9EFFBE9A}"/>
              </a:ext>
            </a:extLst>
          </p:cNvPr>
          <p:cNvSpPr/>
          <p:nvPr/>
        </p:nvSpPr>
        <p:spPr>
          <a:xfrm>
            <a:off x="3389150" y="3524776"/>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Measure Rear POA</a:t>
            </a:r>
          </a:p>
        </p:txBody>
      </p:sp>
      <p:cxnSp>
        <p:nvCxnSpPr>
          <p:cNvPr id="12" name="Straight Arrow Connector 11">
            <a:extLst>
              <a:ext uri="{FF2B5EF4-FFF2-40B4-BE49-F238E27FC236}">
                <a16:creationId xmlns:a16="http://schemas.microsoft.com/office/drawing/2014/main" id="{1A068EFD-B80C-F5B3-6795-910B0F7F6076}"/>
              </a:ext>
            </a:extLst>
          </p:cNvPr>
          <p:cNvCxnSpPr>
            <a:cxnSpLocks/>
            <a:stCxn id="3" idx="3"/>
          </p:cNvCxnSpPr>
          <p:nvPr/>
        </p:nvCxnSpPr>
        <p:spPr>
          <a:xfrm>
            <a:off x="5427675" y="553676"/>
            <a:ext cx="1175858" cy="14345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6554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220D40C-4B07-A0A3-3398-E8FE63DACFB2}"/>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F5CD9CAC-5EDB-DF91-93E2-9A22DCFD430E}"/>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4AB98573-F1C2-12A3-D20F-BFA959C0CA5C}"/>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8" name="Rectangle 7">
            <a:extLst>
              <a:ext uri="{FF2B5EF4-FFF2-40B4-BE49-F238E27FC236}">
                <a16:creationId xmlns:a16="http://schemas.microsoft.com/office/drawing/2014/main" id="{A39CB7F6-6077-1412-1D2A-23C427C43FD9}"/>
              </a:ext>
            </a:extLst>
          </p:cNvPr>
          <p:cNvSpPr/>
          <p:nvPr/>
        </p:nvSpPr>
        <p:spPr>
          <a:xfrm>
            <a:off x="3389150" y="1346432"/>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Front Irradiance</a:t>
            </a:r>
          </a:p>
        </p:txBody>
      </p:sp>
      <p:sp>
        <p:nvSpPr>
          <p:cNvPr id="9" name="Rectangle 8">
            <a:extLst>
              <a:ext uri="{FF2B5EF4-FFF2-40B4-BE49-F238E27FC236}">
                <a16:creationId xmlns:a16="http://schemas.microsoft.com/office/drawing/2014/main" id="{0334895C-6D6B-BD21-FEAA-19E702451777}"/>
              </a:ext>
            </a:extLst>
          </p:cNvPr>
          <p:cNvSpPr/>
          <p:nvPr/>
        </p:nvSpPr>
        <p:spPr>
          <a:xfrm>
            <a:off x="3389150" y="2376179"/>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Rear Irradiance</a:t>
            </a:r>
          </a:p>
        </p:txBody>
      </p:sp>
      <p:sp>
        <p:nvSpPr>
          <p:cNvPr id="10" name="Rectangle 9">
            <a:extLst>
              <a:ext uri="{FF2B5EF4-FFF2-40B4-BE49-F238E27FC236}">
                <a16:creationId xmlns:a16="http://schemas.microsoft.com/office/drawing/2014/main" id="{C919F0BF-2156-5875-66A1-D734B3D52548}"/>
              </a:ext>
            </a:extLst>
          </p:cNvPr>
          <p:cNvSpPr/>
          <p:nvPr/>
        </p:nvSpPr>
        <p:spPr>
          <a:xfrm>
            <a:off x="6603534" y="1610685"/>
            <a:ext cx="2038525" cy="75500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Model Performance</a:t>
            </a:r>
          </a:p>
        </p:txBody>
      </p:sp>
      <p:cxnSp>
        <p:nvCxnSpPr>
          <p:cNvPr id="19" name="Straight Arrow Connector 18">
            <a:extLst>
              <a:ext uri="{FF2B5EF4-FFF2-40B4-BE49-F238E27FC236}">
                <a16:creationId xmlns:a16="http://schemas.microsoft.com/office/drawing/2014/main" id="{5E294EAB-F47E-2346-2C97-0C3D365F741D}"/>
              </a:ext>
            </a:extLst>
          </p:cNvPr>
          <p:cNvCxnSpPr>
            <a:cxnSpLocks/>
          </p:cNvCxnSpPr>
          <p:nvPr/>
        </p:nvCxnSpPr>
        <p:spPr>
          <a:xfrm>
            <a:off x="8642059" y="2017552"/>
            <a:ext cx="8458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18211CA-EAC3-0A79-5BFF-6BEAEFDB0FED}"/>
              </a:ext>
            </a:extLst>
          </p:cNvPr>
          <p:cNvSpPr txBox="1"/>
          <p:nvPr/>
        </p:nvSpPr>
        <p:spPr>
          <a:xfrm>
            <a:off x="582518" y="75395"/>
            <a:ext cx="1215782" cy="369332"/>
          </a:xfrm>
          <a:prstGeom prst="rect">
            <a:avLst/>
          </a:prstGeom>
          <a:noFill/>
        </p:spPr>
        <p:txBody>
          <a:bodyPr wrap="none" rtlCol="0">
            <a:spAutoFit/>
          </a:bodyPr>
          <a:lstStyle/>
          <a:p>
            <a:r>
              <a:rPr lang="en-US" dirty="0"/>
              <a:t>Method 3?</a:t>
            </a:r>
          </a:p>
        </p:txBody>
      </p:sp>
      <p:sp>
        <p:nvSpPr>
          <p:cNvPr id="3" name="Rectangle 2">
            <a:extLst>
              <a:ext uri="{FF2B5EF4-FFF2-40B4-BE49-F238E27FC236}">
                <a16:creationId xmlns:a16="http://schemas.microsoft.com/office/drawing/2014/main" id="{365C7098-616E-2239-1927-CDAEEE2770B0}"/>
              </a:ext>
            </a:extLst>
          </p:cNvPr>
          <p:cNvSpPr/>
          <p:nvPr/>
        </p:nvSpPr>
        <p:spPr>
          <a:xfrm>
            <a:off x="3389150" y="176171"/>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Measure Front POA</a:t>
            </a:r>
          </a:p>
        </p:txBody>
      </p:sp>
      <p:cxnSp>
        <p:nvCxnSpPr>
          <p:cNvPr id="13" name="Straight Arrow Connector 12">
            <a:extLst>
              <a:ext uri="{FF2B5EF4-FFF2-40B4-BE49-F238E27FC236}">
                <a16:creationId xmlns:a16="http://schemas.microsoft.com/office/drawing/2014/main" id="{BF40DAA9-CC16-DC1C-79F4-3438E997498B}"/>
              </a:ext>
            </a:extLst>
          </p:cNvPr>
          <p:cNvCxnSpPr>
            <a:cxnSpLocks/>
            <a:stCxn id="14" idx="3"/>
          </p:cNvCxnSpPr>
          <p:nvPr/>
        </p:nvCxnSpPr>
        <p:spPr>
          <a:xfrm flipV="1">
            <a:off x="5427675" y="1988190"/>
            <a:ext cx="1175859" cy="3264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3F38CC3D-7971-AF16-72EB-088F9EFFBE9A}"/>
              </a:ext>
            </a:extLst>
          </p:cNvPr>
          <p:cNvSpPr/>
          <p:nvPr/>
        </p:nvSpPr>
        <p:spPr>
          <a:xfrm>
            <a:off x="3389150" y="3524776"/>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Measure Rear POA</a:t>
            </a:r>
          </a:p>
        </p:txBody>
      </p:sp>
      <p:cxnSp>
        <p:nvCxnSpPr>
          <p:cNvPr id="12" name="Straight Arrow Connector 11">
            <a:extLst>
              <a:ext uri="{FF2B5EF4-FFF2-40B4-BE49-F238E27FC236}">
                <a16:creationId xmlns:a16="http://schemas.microsoft.com/office/drawing/2014/main" id="{1A068EFD-B80C-F5B3-6795-910B0F7F6076}"/>
              </a:ext>
            </a:extLst>
          </p:cNvPr>
          <p:cNvCxnSpPr>
            <a:cxnSpLocks/>
            <a:stCxn id="3" idx="3"/>
          </p:cNvCxnSpPr>
          <p:nvPr/>
        </p:nvCxnSpPr>
        <p:spPr>
          <a:xfrm>
            <a:off x="5427675" y="553676"/>
            <a:ext cx="1175858" cy="14345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6191DB09-ADF0-9EC2-3B91-3D780D8F8B07}"/>
              </a:ext>
            </a:extLst>
          </p:cNvPr>
          <p:cNvSpPr/>
          <p:nvPr/>
        </p:nvSpPr>
        <p:spPr>
          <a:xfrm>
            <a:off x="9608191" y="1543574"/>
            <a:ext cx="2038525" cy="947956"/>
          </a:xfrm>
          <a:prstGeom prst="rect">
            <a:avLst/>
          </a:prstGeom>
          <a:solidFill>
            <a:srgbClr val="7030A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Compare to Measured</a:t>
            </a:r>
          </a:p>
          <a:p>
            <a:pPr algn="ctr"/>
            <a:r>
              <a:rPr lang="en-US" dirty="0"/>
              <a:t>Performance</a:t>
            </a:r>
          </a:p>
        </p:txBody>
      </p:sp>
      <p:sp>
        <p:nvSpPr>
          <p:cNvPr id="14" name="Rectangle 13">
            <a:extLst>
              <a:ext uri="{FF2B5EF4-FFF2-40B4-BE49-F238E27FC236}">
                <a16:creationId xmlns:a16="http://schemas.microsoft.com/office/drawing/2014/main" id="{9A685207-662D-42C6-F729-5E655A414F83}"/>
              </a:ext>
            </a:extLst>
          </p:cNvPr>
          <p:cNvSpPr/>
          <p:nvPr/>
        </p:nvSpPr>
        <p:spPr>
          <a:xfrm>
            <a:off x="3389150" y="4875404"/>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Rotating Albedometer</a:t>
            </a:r>
          </a:p>
        </p:txBody>
      </p:sp>
    </p:spTree>
    <p:extLst>
      <p:ext uri="{BB962C8B-B14F-4D97-AF65-F5344CB8AC3E}">
        <p14:creationId xmlns:p14="http://schemas.microsoft.com/office/powerpoint/2010/main" val="2502947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220D40C-4B07-A0A3-3398-E8FE63DACFB2}"/>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F5CD9CAC-5EDB-DF91-93E2-9A22DCFD430E}"/>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4AB98573-F1C2-12A3-D20F-BFA959C0CA5C}"/>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8" name="Rectangle 7">
            <a:extLst>
              <a:ext uri="{FF2B5EF4-FFF2-40B4-BE49-F238E27FC236}">
                <a16:creationId xmlns:a16="http://schemas.microsoft.com/office/drawing/2014/main" id="{A39CB7F6-6077-1412-1D2A-23C427C43FD9}"/>
              </a:ext>
            </a:extLst>
          </p:cNvPr>
          <p:cNvSpPr/>
          <p:nvPr/>
        </p:nvSpPr>
        <p:spPr>
          <a:xfrm>
            <a:off x="3389150" y="1346432"/>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Front Irradiance</a:t>
            </a:r>
          </a:p>
        </p:txBody>
      </p:sp>
      <p:sp>
        <p:nvSpPr>
          <p:cNvPr id="9" name="Rectangle 8">
            <a:extLst>
              <a:ext uri="{FF2B5EF4-FFF2-40B4-BE49-F238E27FC236}">
                <a16:creationId xmlns:a16="http://schemas.microsoft.com/office/drawing/2014/main" id="{0334895C-6D6B-BD21-FEAA-19E702451777}"/>
              </a:ext>
            </a:extLst>
          </p:cNvPr>
          <p:cNvSpPr/>
          <p:nvPr/>
        </p:nvSpPr>
        <p:spPr>
          <a:xfrm>
            <a:off x="3389150" y="2376179"/>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Rear Irradiance</a:t>
            </a:r>
          </a:p>
        </p:txBody>
      </p:sp>
      <p:sp>
        <p:nvSpPr>
          <p:cNvPr id="10" name="Rectangle 9">
            <a:extLst>
              <a:ext uri="{FF2B5EF4-FFF2-40B4-BE49-F238E27FC236}">
                <a16:creationId xmlns:a16="http://schemas.microsoft.com/office/drawing/2014/main" id="{C919F0BF-2156-5875-66A1-D734B3D52548}"/>
              </a:ext>
            </a:extLst>
          </p:cNvPr>
          <p:cNvSpPr/>
          <p:nvPr/>
        </p:nvSpPr>
        <p:spPr>
          <a:xfrm>
            <a:off x="6603534" y="1610685"/>
            <a:ext cx="2038525" cy="75500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Model Performance</a:t>
            </a:r>
          </a:p>
        </p:txBody>
      </p:sp>
      <p:cxnSp>
        <p:nvCxnSpPr>
          <p:cNvPr id="19" name="Straight Arrow Connector 18">
            <a:extLst>
              <a:ext uri="{FF2B5EF4-FFF2-40B4-BE49-F238E27FC236}">
                <a16:creationId xmlns:a16="http://schemas.microsoft.com/office/drawing/2014/main" id="{5E294EAB-F47E-2346-2C97-0C3D365F741D}"/>
              </a:ext>
            </a:extLst>
          </p:cNvPr>
          <p:cNvCxnSpPr>
            <a:cxnSpLocks/>
          </p:cNvCxnSpPr>
          <p:nvPr/>
        </p:nvCxnSpPr>
        <p:spPr>
          <a:xfrm>
            <a:off x="8642059" y="2017552"/>
            <a:ext cx="8458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18211CA-EAC3-0A79-5BFF-6BEAEFDB0FED}"/>
              </a:ext>
            </a:extLst>
          </p:cNvPr>
          <p:cNvSpPr txBox="1"/>
          <p:nvPr/>
        </p:nvSpPr>
        <p:spPr>
          <a:xfrm>
            <a:off x="582518" y="75395"/>
            <a:ext cx="1218988" cy="369332"/>
          </a:xfrm>
          <a:prstGeom prst="rect">
            <a:avLst/>
          </a:prstGeom>
          <a:noFill/>
        </p:spPr>
        <p:txBody>
          <a:bodyPr wrap="none" rtlCol="0">
            <a:spAutoFit/>
          </a:bodyPr>
          <a:lstStyle/>
          <a:p>
            <a:r>
              <a:rPr lang="en-US" dirty="0"/>
              <a:t>Method 4a</a:t>
            </a:r>
          </a:p>
        </p:txBody>
      </p:sp>
      <p:sp>
        <p:nvSpPr>
          <p:cNvPr id="3" name="Rectangle 2">
            <a:extLst>
              <a:ext uri="{FF2B5EF4-FFF2-40B4-BE49-F238E27FC236}">
                <a16:creationId xmlns:a16="http://schemas.microsoft.com/office/drawing/2014/main" id="{365C7098-616E-2239-1927-CDAEEE2770B0}"/>
              </a:ext>
            </a:extLst>
          </p:cNvPr>
          <p:cNvSpPr/>
          <p:nvPr/>
        </p:nvSpPr>
        <p:spPr>
          <a:xfrm>
            <a:off x="3389150" y="176171"/>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Measure Front POA</a:t>
            </a:r>
          </a:p>
        </p:txBody>
      </p:sp>
      <p:sp>
        <p:nvSpPr>
          <p:cNvPr id="2" name="Rectangle 1">
            <a:extLst>
              <a:ext uri="{FF2B5EF4-FFF2-40B4-BE49-F238E27FC236}">
                <a16:creationId xmlns:a16="http://schemas.microsoft.com/office/drawing/2014/main" id="{3F38CC3D-7971-AF16-72EB-088F9EFFBE9A}"/>
              </a:ext>
            </a:extLst>
          </p:cNvPr>
          <p:cNvSpPr/>
          <p:nvPr/>
        </p:nvSpPr>
        <p:spPr>
          <a:xfrm>
            <a:off x="3389151" y="3247941"/>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Measure Rear POA</a:t>
            </a:r>
          </a:p>
        </p:txBody>
      </p:sp>
      <p:cxnSp>
        <p:nvCxnSpPr>
          <p:cNvPr id="12" name="Straight Arrow Connector 11">
            <a:extLst>
              <a:ext uri="{FF2B5EF4-FFF2-40B4-BE49-F238E27FC236}">
                <a16:creationId xmlns:a16="http://schemas.microsoft.com/office/drawing/2014/main" id="{1A068EFD-B80C-F5B3-6795-910B0F7F6076}"/>
              </a:ext>
            </a:extLst>
          </p:cNvPr>
          <p:cNvCxnSpPr>
            <a:cxnSpLocks/>
            <a:stCxn id="11" idx="3"/>
            <a:endCxn id="10" idx="1"/>
          </p:cNvCxnSpPr>
          <p:nvPr/>
        </p:nvCxnSpPr>
        <p:spPr>
          <a:xfrm flipV="1">
            <a:off x="5427676" y="1988190"/>
            <a:ext cx="1175858" cy="35723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6191DB09-ADF0-9EC2-3B91-3D780D8F8B07}"/>
              </a:ext>
            </a:extLst>
          </p:cNvPr>
          <p:cNvSpPr/>
          <p:nvPr/>
        </p:nvSpPr>
        <p:spPr>
          <a:xfrm>
            <a:off x="9608191" y="1543574"/>
            <a:ext cx="2038525" cy="947956"/>
          </a:xfrm>
          <a:prstGeom prst="rect">
            <a:avLst/>
          </a:prstGeom>
          <a:solidFill>
            <a:srgbClr val="7030A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Compare to Measured</a:t>
            </a:r>
          </a:p>
          <a:p>
            <a:pPr algn="ctr"/>
            <a:r>
              <a:rPr lang="en-US" dirty="0"/>
              <a:t>Performance</a:t>
            </a:r>
          </a:p>
        </p:txBody>
      </p:sp>
      <p:sp>
        <p:nvSpPr>
          <p:cNvPr id="14" name="Rectangle 13">
            <a:extLst>
              <a:ext uri="{FF2B5EF4-FFF2-40B4-BE49-F238E27FC236}">
                <a16:creationId xmlns:a16="http://schemas.microsoft.com/office/drawing/2014/main" id="{9A685207-662D-42C6-F729-5E655A414F83}"/>
              </a:ext>
            </a:extLst>
          </p:cNvPr>
          <p:cNvSpPr/>
          <p:nvPr/>
        </p:nvSpPr>
        <p:spPr>
          <a:xfrm>
            <a:off x="3389151" y="4215472"/>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Rotating Albedometer</a:t>
            </a:r>
          </a:p>
        </p:txBody>
      </p:sp>
      <p:sp>
        <p:nvSpPr>
          <p:cNvPr id="11" name="Rectangle 10">
            <a:extLst>
              <a:ext uri="{FF2B5EF4-FFF2-40B4-BE49-F238E27FC236}">
                <a16:creationId xmlns:a16="http://schemas.microsoft.com/office/drawing/2014/main" id="{695B315A-65DD-9608-E6A1-985D78DE043B}"/>
              </a:ext>
            </a:extLst>
          </p:cNvPr>
          <p:cNvSpPr/>
          <p:nvPr/>
        </p:nvSpPr>
        <p:spPr>
          <a:xfrm>
            <a:off x="3389151" y="5183003"/>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Reference Module Rear Irradiance</a:t>
            </a:r>
          </a:p>
        </p:txBody>
      </p:sp>
      <p:sp>
        <p:nvSpPr>
          <p:cNvPr id="16" name="Rectangle 15">
            <a:extLst>
              <a:ext uri="{FF2B5EF4-FFF2-40B4-BE49-F238E27FC236}">
                <a16:creationId xmlns:a16="http://schemas.microsoft.com/office/drawing/2014/main" id="{0B6F8B00-1140-781C-88F9-49A40208FF48}"/>
              </a:ext>
            </a:extLst>
          </p:cNvPr>
          <p:cNvSpPr/>
          <p:nvPr/>
        </p:nvSpPr>
        <p:spPr>
          <a:xfrm>
            <a:off x="3389151" y="6027489"/>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Reference Module Front + Rear Irradiance (HYDRA)</a:t>
            </a:r>
          </a:p>
        </p:txBody>
      </p:sp>
    </p:spTree>
    <p:extLst>
      <p:ext uri="{BB962C8B-B14F-4D97-AF65-F5344CB8AC3E}">
        <p14:creationId xmlns:p14="http://schemas.microsoft.com/office/powerpoint/2010/main" val="38850312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220D40C-4B07-A0A3-3398-E8FE63DACFB2}"/>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F5CD9CAC-5EDB-DF91-93E2-9A22DCFD430E}"/>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4AB98573-F1C2-12A3-D20F-BFA959C0CA5C}"/>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8" name="Rectangle 7">
            <a:extLst>
              <a:ext uri="{FF2B5EF4-FFF2-40B4-BE49-F238E27FC236}">
                <a16:creationId xmlns:a16="http://schemas.microsoft.com/office/drawing/2014/main" id="{A39CB7F6-6077-1412-1D2A-23C427C43FD9}"/>
              </a:ext>
            </a:extLst>
          </p:cNvPr>
          <p:cNvSpPr/>
          <p:nvPr/>
        </p:nvSpPr>
        <p:spPr>
          <a:xfrm>
            <a:off x="3389150" y="1346432"/>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Front Irradiance</a:t>
            </a:r>
          </a:p>
        </p:txBody>
      </p:sp>
      <p:sp>
        <p:nvSpPr>
          <p:cNvPr id="9" name="Rectangle 8">
            <a:extLst>
              <a:ext uri="{FF2B5EF4-FFF2-40B4-BE49-F238E27FC236}">
                <a16:creationId xmlns:a16="http://schemas.microsoft.com/office/drawing/2014/main" id="{0334895C-6D6B-BD21-FEAA-19E702451777}"/>
              </a:ext>
            </a:extLst>
          </p:cNvPr>
          <p:cNvSpPr/>
          <p:nvPr/>
        </p:nvSpPr>
        <p:spPr>
          <a:xfrm>
            <a:off x="3389150" y="2376179"/>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Rear Irradiance</a:t>
            </a:r>
          </a:p>
        </p:txBody>
      </p:sp>
      <p:sp>
        <p:nvSpPr>
          <p:cNvPr id="10" name="Rectangle 9">
            <a:extLst>
              <a:ext uri="{FF2B5EF4-FFF2-40B4-BE49-F238E27FC236}">
                <a16:creationId xmlns:a16="http://schemas.microsoft.com/office/drawing/2014/main" id="{C919F0BF-2156-5875-66A1-D734B3D52548}"/>
              </a:ext>
            </a:extLst>
          </p:cNvPr>
          <p:cNvSpPr/>
          <p:nvPr/>
        </p:nvSpPr>
        <p:spPr>
          <a:xfrm>
            <a:off x="6603534" y="1610685"/>
            <a:ext cx="2038525" cy="75500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Model Performance</a:t>
            </a:r>
          </a:p>
        </p:txBody>
      </p:sp>
      <p:cxnSp>
        <p:nvCxnSpPr>
          <p:cNvPr id="19" name="Straight Arrow Connector 18">
            <a:extLst>
              <a:ext uri="{FF2B5EF4-FFF2-40B4-BE49-F238E27FC236}">
                <a16:creationId xmlns:a16="http://schemas.microsoft.com/office/drawing/2014/main" id="{5E294EAB-F47E-2346-2C97-0C3D365F741D}"/>
              </a:ext>
            </a:extLst>
          </p:cNvPr>
          <p:cNvCxnSpPr>
            <a:cxnSpLocks/>
          </p:cNvCxnSpPr>
          <p:nvPr/>
        </p:nvCxnSpPr>
        <p:spPr>
          <a:xfrm>
            <a:off x="8642059" y="2017552"/>
            <a:ext cx="8458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18211CA-EAC3-0A79-5BFF-6BEAEFDB0FED}"/>
              </a:ext>
            </a:extLst>
          </p:cNvPr>
          <p:cNvSpPr txBox="1"/>
          <p:nvPr/>
        </p:nvSpPr>
        <p:spPr>
          <a:xfrm>
            <a:off x="582518" y="75395"/>
            <a:ext cx="1230209" cy="369332"/>
          </a:xfrm>
          <a:prstGeom prst="rect">
            <a:avLst/>
          </a:prstGeom>
          <a:noFill/>
        </p:spPr>
        <p:txBody>
          <a:bodyPr wrap="none" rtlCol="0">
            <a:spAutoFit/>
          </a:bodyPr>
          <a:lstStyle/>
          <a:p>
            <a:r>
              <a:rPr lang="en-US" dirty="0"/>
              <a:t>Method 4b</a:t>
            </a:r>
          </a:p>
        </p:txBody>
      </p:sp>
      <p:sp>
        <p:nvSpPr>
          <p:cNvPr id="3" name="Rectangle 2">
            <a:extLst>
              <a:ext uri="{FF2B5EF4-FFF2-40B4-BE49-F238E27FC236}">
                <a16:creationId xmlns:a16="http://schemas.microsoft.com/office/drawing/2014/main" id="{365C7098-616E-2239-1927-CDAEEE2770B0}"/>
              </a:ext>
            </a:extLst>
          </p:cNvPr>
          <p:cNvSpPr/>
          <p:nvPr/>
        </p:nvSpPr>
        <p:spPr>
          <a:xfrm>
            <a:off x="3389150" y="176171"/>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Measure Front POA</a:t>
            </a:r>
          </a:p>
        </p:txBody>
      </p:sp>
      <p:sp>
        <p:nvSpPr>
          <p:cNvPr id="2" name="Rectangle 1">
            <a:extLst>
              <a:ext uri="{FF2B5EF4-FFF2-40B4-BE49-F238E27FC236}">
                <a16:creationId xmlns:a16="http://schemas.microsoft.com/office/drawing/2014/main" id="{3F38CC3D-7971-AF16-72EB-088F9EFFBE9A}"/>
              </a:ext>
            </a:extLst>
          </p:cNvPr>
          <p:cNvSpPr/>
          <p:nvPr/>
        </p:nvSpPr>
        <p:spPr>
          <a:xfrm>
            <a:off x="3389151" y="3247941"/>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Measure Rear POA</a:t>
            </a:r>
          </a:p>
        </p:txBody>
      </p:sp>
      <p:cxnSp>
        <p:nvCxnSpPr>
          <p:cNvPr id="12" name="Straight Arrow Connector 11">
            <a:extLst>
              <a:ext uri="{FF2B5EF4-FFF2-40B4-BE49-F238E27FC236}">
                <a16:creationId xmlns:a16="http://schemas.microsoft.com/office/drawing/2014/main" id="{1A068EFD-B80C-F5B3-6795-910B0F7F6076}"/>
              </a:ext>
            </a:extLst>
          </p:cNvPr>
          <p:cNvCxnSpPr>
            <a:cxnSpLocks/>
            <a:stCxn id="16" idx="3"/>
            <a:endCxn id="10" idx="1"/>
          </p:cNvCxnSpPr>
          <p:nvPr/>
        </p:nvCxnSpPr>
        <p:spPr>
          <a:xfrm flipV="1">
            <a:off x="5427676" y="1988190"/>
            <a:ext cx="1175858" cy="44168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6191DB09-ADF0-9EC2-3B91-3D780D8F8B07}"/>
              </a:ext>
            </a:extLst>
          </p:cNvPr>
          <p:cNvSpPr/>
          <p:nvPr/>
        </p:nvSpPr>
        <p:spPr>
          <a:xfrm>
            <a:off x="9608191" y="1543574"/>
            <a:ext cx="2038525" cy="947956"/>
          </a:xfrm>
          <a:prstGeom prst="rect">
            <a:avLst/>
          </a:prstGeom>
          <a:solidFill>
            <a:srgbClr val="7030A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Compare to Measured</a:t>
            </a:r>
          </a:p>
          <a:p>
            <a:pPr algn="ctr"/>
            <a:r>
              <a:rPr lang="en-US" dirty="0"/>
              <a:t>Performance</a:t>
            </a:r>
          </a:p>
        </p:txBody>
      </p:sp>
      <p:sp>
        <p:nvSpPr>
          <p:cNvPr id="14" name="Rectangle 13">
            <a:extLst>
              <a:ext uri="{FF2B5EF4-FFF2-40B4-BE49-F238E27FC236}">
                <a16:creationId xmlns:a16="http://schemas.microsoft.com/office/drawing/2014/main" id="{9A685207-662D-42C6-F729-5E655A414F83}"/>
              </a:ext>
            </a:extLst>
          </p:cNvPr>
          <p:cNvSpPr/>
          <p:nvPr/>
        </p:nvSpPr>
        <p:spPr>
          <a:xfrm>
            <a:off x="3389151" y="4215472"/>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Rotating Albedometer</a:t>
            </a:r>
          </a:p>
        </p:txBody>
      </p:sp>
      <p:sp>
        <p:nvSpPr>
          <p:cNvPr id="11" name="Rectangle 10">
            <a:extLst>
              <a:ext uri="{FF2B5EF4-FFF2-40B4-BE49-F238E27FC236}">
                <a16:creationId xmlns:a16="http://schemas.microsoft.com/office/drawing/2014/main" id="{695B315A-65DD-9608-E6A1-985D78DE043B}"/>
              </a:ext>
            </a:extLst>
          </p:cNvPr>
          <p:cNvSpPr/>
          <p:nvPr/>
        </p:nvSpPr>
        <p:spPr>
          <a:xfrm>
            <a:off x="3389150" y="5121480"/>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Reference Module Rear Irradiance</a:t>
            </a:r>
          </a:p>
        </p:txBody>
      </p:sp>
      <p:sp>
        <p:nvSpPr>
          <p:cNvPr id="16" name="Rectangle 15">
            <a:extLst>
              <a:ext uri="{FF2B5EF4-FFF2-40B4-BE49-F238E27FC236}">
                <a16:creationId xmlns:a16="http://schemas.microsoft.com/office/drawing/2014/main" id="{0B6F8B00-1140-781C-88F9-49A40208FF48}"/>
              </a:ext>
            </a:extLst>
          </p:cNvPr>
          <p:cNvSpPr/>
          <p:nvPr/>
        </p:nvSpPr>
        <p:spPr>
          <a:xfrm>
            <a:off x="3389151" y="6027489"/>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Reference Module Front + Rear Irradiance (HYDRA)</a:t>
            </a:r>
          </a:p>
        </p:txBody>
      </p:sp>
    </p:spTree>
    <p:extLst>
      <p:ext uri="{BB962C8B-B14F-4D97-AF65-F5344CB8AC3E}">
        <p14:creationId xmlns:p14="http://schemas.microsoft.com/office/powerpoint/2010/main" val="820799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8663D64E-E7A3-4E17-65AE-08F1C0D47DD4}"/>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TMY</a:t>
            </a:r>
          </a:p>
        </p:txBody>
      </p:sp>
      <p:sp>
        <p:nvSpPr>
          <p:cNvPr id="7" name="Rectangle 6">
            <a:extLst>
              <a:ext uri="{FF2B5EF4-FFF2-40B4-BE49-F238E27FC236}">
                <a16:creationId xmlns:a16="http://schemas.microsoft.com/office/drawing/2014/main" id="{D7399928-5DC7-37FD-22A2-53FF43607548}"/>
              </a:ext>
            </a:extLst>
          </p:cNvPr>
          <p:cNvSpPr/>
          <p:nvPr/>
        </p:nvSpPr>
        <p:spPr>
          <a:xfrm>
            <a:off x="2617367" y="498932"/>
            <a:ext cx="1823786" cy="325282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E6E7ED3-C93C-A119-A200-E3BA9AC79711}"/>
              </a:ext>
            </a:extLst>
          </p:cNvPr>
          <p:cNvSpPr/>
          <p:nvPr/>
        </p:nvSpPr>
        <p:spPr>
          <a:xfrm>
            <a:off x="2788293" y="2677966"/>
            <a:ext cx="1481933"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Performance</a:t>
            </a:r>
          </a:p>
        </p:txBody>
      </p:sp>
      <p:sp>
        <p:nvSpPr>
          <p:cNvPr id="10" name="TextBox 9">
            <a:extLst>
              <a:ext uri="{FF2B5EF4-FFF2-40B4-BE49-F238E27FC236}">
                <a16:creationId xmlns:a16="http://schemas.microsoft.com/office/drawing/2014/main" id="{B21BC99D-8D3A-E68E-8B36-64B3FC463A1A}"/>
              </a:ext>
            </a:extLst>
          </p:cNvPr>
          <p:cNvSpPr txBox="1"/>
          <p:nvPr/>
        </p:nvSpPr>
        <p:spPr>
          <a:xfrm>
            <a:off x="1004818" y="88869"/>
            <a:ext cx="6094602" cy="369332"/>
          </a:xfrm>
          <a:prstGeom prst="rect">
            <a:avLst/>
          </a:prstGeom>
          <a:noFill/>
        </p:spPr>
        <p:txBody>
          <a:bodyPr wrap="square">
            <a:spAutoFit/>
          </a:bodyPr>
          <a:lstStyle/>
          <a:p>
            <a:pPr algn="ctr"/>
            <a:r>
              <a:rPr lang="en-US" dirty="0"/>
              <a:t>SAM MODEL OUTPUTS:</a:t>
            </a:r>
          </a:p>
        </p:txBody>
      </p:sp>
      <p:sp>
        <p:nvSpPr>
          <p:cNvPr id="12" name="TextBox 11">
            <a:extLst>
              <a:ext uri="{FF2B5EF4-FFF2-40B4-BE49-F238E27FC236}">
                <a16:creationId xmlns:a16="http://schemas.microsoft.com/office/drawing/2014/main" id="{B314F533-17C0-5531-4946-C547D1D2565B}"/>
              </a:ext>
            </a:extLst>
          </p:cNvPr>
          <p:cNvSpPr txBox="1"/>
          <p:nvPr/>
        </p:nvSpPr>
        <p:spPr>
          <a:xfrm>
            <a:off x="-1843481" y="79482"/>
            <a:ext cx="6094602" cy="369332"/>
          </a:xfrm>
          <a:prstGeom prst="rect">
            <a:avLst/>
          </a:prstGeom>
          <a:noFill/>
        </p:spPr>
        <p:txBody>
          <a:bodyPr wrap="square">
            <a:spAutoFit/>
          </a:bodyPr>
          <a:lstStyle/>
          <a:p>
            <a:pPr algn="ctr"/>
            <a:r>
              <a:rPr lang="en-US" dirty="0"/>
              <a:t>MEASURED DATA</a:t>
            </a:r>
          </a:p>
        </p:txBody>
      </p:sp>
      <p:sp>
        <p:nvSpPr>
          <p:cNvPr id="13" name="Rectangle 12">
            <a:extLst>
              <a:ext uri="{FF2B5EF4-FFF2-40B4-BE49-F238E27FC236}">
                <a16:creationId xmlns:a16="http://schemas.microsoft.com/office/drawing/2014/main" id="{54EC5259-98CE-4CF0-EB37-25DF79D65E0C}"/>
              </a:ext>
            </a:extLst>
          </p:cNvPr>
          <p:cNvSpPr/>
          <p:nvPr/>
        </p:nvSpPr>
        <p:spPr>
          <a:xfrm>
            <a:off x="3011884" y="975178"/>
            <a:ext cx="1040235"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
        <p:nvSpPr>
          <p:cNvPr id="14" name="Rectangle 13">
            <a:extLst>
              <a:ext uri="{FF2B5EF4-FFF2-40B4-BE49-F238E27FC236}">
                <a16:creationId xmlns:a16="http://schemas.microsoft.com/office/drawing/2014/main" id="{8C5B4CBD-B38D-1E74-6FEA-5632A7F06CC5}"/>
              </a:ext>
            </a:extLst>
          </p:cNvPr>
          <p:cNvSpPr/>
          <p:nvPr/>
        </p:nvSpPr>
        <p:spPr>
          <a:xfrm>
            <a:off x="3011884" y="1787689"/>
            <a:ext cx="1040235"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a:t>
            </a:r>
          </a:p>
          <a:p>
            <a:pPr algn="ctr"/>
            <a:r>
              <a:rPr lang="en-US" dirty="0"/>
              <a:t>rear</a:t>
            </a:r>
          </a:p>
        </p:txBody>
      </p:sp>
      <p:sp>
        <p:nvSpPr>
          <p:cNvPr id="16" name="Rectangle 15">
            <a:extLst>
              <a:ext uri="{FF2B5EF4-FFF2-40B4-BE49-F238E27FC236}">
                <a16:creationId xmlns:a16="http://schemas.microsoft.com/office/drawing/2014/main" id="{8CE534CE-7800-5E47-085C-7382849CC824}"/>
              </a:ext>
            </a:extLst>
          </p:cNvPr>
          <p:cNvSpPr/>
          <p:nvPr/>
        </p:nvSpPr>
        <p:spPr>
          <a:xfrm>
            <a:off x="6039215" y="975178"/>
            <a:ext cx="182378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Regression</a:t>
            </a:r>
          </a:p>
        </p:txBody>
      </p:sp>
      <p:sp>
        <p:nvSpPr>
          <p:cNvPr id="17" name="Rectangle 16">
            <a:extLst>
              <a:ext uri="{FF2B5EF4-FFF2-40B4-BE49-F238E27FC236}">
                <a16:creationId xmlns:a16="http://schemas.microsoft.com/office/drawing/2014/main" id="{D4EB8F31-34C2-33C5-0A55-D995FC523FF4}"/>
              </a:ext>
            </a:extLst>
          </p:cNvPr>
          <p:cNvSpPr/>
          <p:nvPr/>
        </p:nvSpPr>
        <p:spPr>
          <a:xfrm>
            <a:off x="2570775" y="4261503"/>
            <a:ext cx="1823786" cy="210757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51BA6FAD-644A-085D-935E-506F1CA71152}"/>
              </a:ext>
            </a:extLst>
          </p:cNvPr>
          <p:cNvSpPr/>
          <p:nvPr/>
        </p:nvSpPr>
        <p:spPr>
          <a:xfrm>
            <a:off x="2788293" y="5532313"/>
            <a:ext cx="1481933"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Performance</a:t>
            </a:r>
          </a:p>
        </p:txBody>
      </p:sp>
      <p:sp>
        <p:nvSpPr>
          <p:cNvPr id="19" name="Rectangle 18">
            <a:extLst>
              <a:ext uri="{FF2B5EF4-FFF2-40B4-BE49-F238E27FC236}">
                <a16:creationId xmlns:a16="http://schemas.microsoft.com/office/drawing/2014/main" id="{CAE98815-6133-2016-90A7-192FD049870E}"/>
              </a:ext>
            </a:extLst>
          </p:cNvPr>
          <p:cNvSpPr/>
          <p:nvPr/>
        </p:nvSpPr>
        <p:spPr>
          <a:xfrm>
            <a:off x="2956798" y="4381363"/>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
        <p:nvSpPr>
          <p:cNvPr id="21" name="Rectangle 20">
            <a:extLst>
              <a:ext uri="{FF2B5EF4-FFF2-40B4-BE49-F238E27FC236}">
                <a16:creationId xmlns:a16="http://schemas.microsoft.com/office/drawing/2014/main" id="{8364A277-54E1-EEEA-563A-0F470E6BE9FA}"/>
              </a:ext>
            </a:extLst>
          </p:cNvPr>
          <p:cNvSpPr/>
          <p:nvPr/>
        </p:nvSpPr>
        <p:spPr>
          <a:xfrm>
            <a:off x="6207285" y="4468846"/>
            <a:ext cx="1823785" cy="14139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a:p>
            <a:pPr algn="ctr"/>
            <a:r>
              <a:rPr lang="en-US" dirty="0"/>
              <a:t>Correct Performance </a:t>
            </a:r>
          </a:p>
          <a:p>
            <a:pPr algn="ctr"/>
            <a:r>
              <a:rPr lang="en-US" dirty="0"/>
              <a:t>F(POA, </a:t>
            </a:r>
            <a:r>
              <a:rPr lang="en-US" dirty="0" err="1"/>
              <a:t>Tmod</a:t>
            </a:r>
            <a:r>
              <a:rPr lang="en-US" dirty="0"/>
              <a:t>)</a:t>
            </a:r>
          </a:p>
        </p:txBody>
      </p:sp>
      <p:cxnSp>
        <p:nvCxnSpPr>
          <p:cNvPr id="23" name="Straight Arrow Connector 22">
            <a:extLst>
              <a:ext uri="{FF2B5EF4-FFF2-40B4-BE49-F238E27FC236}">
                <a16:creationId xmlns:a16="http://schemas.microsoft.com/office/drawing/2014/main" id="{0D63AB24-B796-24DC-C8AC-776022AA5592}"/>
              </a:ext>
            </a:extLst>
          </p:cNvPr>
          <p:cNvCxnSpPr>
            <a:cxnSpLocks/>
          </p:cNvCxnSpPr>
          <p:nvPr/>
        </p:nvCxnSpPr>
        <p:spPr>
          <a:xfrm>
            <a:off x="4052119" y="1047430"/>
            <a:ext cx="1928032" cy="1122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598E796-1EC6-0074-BD14-99C65DCD1694}"/>
              </a:ext>
            </a:extLst>
          </p:cNvPr>
          <p:cNvCxnSpPr>
            <a:cxnSpLocks/>
          </p:cNvCxnSpPr>
          <p:nvPr/>
        </p:nvCxnSpPr>
        <p:spPr>
          <a:xfrm flipV="1">
            <a:off x="4291401" y="1500975"/>
            <a:ext cx="1686999" cy="15146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5D4E08-4190-FC76-5BF5-18FC83599468}"/>
              </a:ext>
            </a:extLst>
          </p:cNvPr>
          <p:cNvCxnSpPr>
            <a:cxnSpLocks/>
          </p:cNvCxnSpPr>
          <p:nvPr/>
        </p:nvCxnSpPr>
        <p:spPr>
          <a:xfrm>
            <a:off x="1719636" y="4663126"/>
            <a:ext cx="1026319" cy="1982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15F8BCF-91DE-CC91-50FD-26659C433C73}"/>
              </a:ext>
            </a:extLst>
          </p:cNvPr>
          <p:cNvSpPr txBox="1"/>
          <p:nvPr/>
        </p:nvSpPr>
        <p:spPr>
          <a:xfrm>
            <a:off x="4562053" y="902073"/>
            <a:ext cx="1108380" cy="369332"/>
          </a:xfrm>
          <a:prstGeom prst="rect">
            <a:avLst/>
          </a:prstGeom>
          <a:noFill/>
        </p:spPr>
        <p:txBody>
          <a:bodyPr wrap="none" rtlCol="0">
            <a:spAutoFit/>
          </a:bodyPr>
          <a:lstStyle/>
          <a:p>
            <a:r>
              <a:rPr lang="en-US" dirty="0"/>
              <a:t>Method 1</a:t>
            </a:r>
          </a:p>
        </p:txBody>
      </p:sp>
      <p:cxnSp>
        <p:nvCxnSpPr>
          <p:cNvPr id="35" name="Straight Arrow Connector 34">
            <a:extLst>
              <a:ext uri="{FF2B5EF4-FFF2-40B4-BE49-F238E27FC236}">
                <a16:creationId xmlns:a16="http://schemas.microsoft.com/office/drawing/2014/main" id="{EA1EBBC8-DBF3-0F93-20AC-C74776782E8E}"/>
              </a:ext>
            </a:extLst>
          </p:cNvPr>
          <p:cNvCxnSpPr>
            <a:cxnSpLocks/>
          </p:cNvCxnSpPr>
          <p:nvPr/>
        </p:nvCxnSpPr>
        <p:spPr>
          <a:xfrm flipV="1">
            <a:off x="4102452" y="1405974"/>
            <a:ext cx="1875948" cy="8189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A9FC0519-334A-0034-3C40-063E02904DA8}"/>
              </a:ext>
            </a:extLst>
          </p:cNvPr>
          <p:cNvSpPr txBox="1"/>
          <p:nvPr/>
        </p:nvSpPr>
        <p:spPr>
          <a:xfrm>
            <a:off x="4573133" y="1401046"/>
            <a:ext cx="1108380" cy="369332"/>
          </a:xfrm>
          <a:prstGeom prst="rect">
            <a:avLst/>
          </a:prstGeom>
          <a:noFill/>
        </p:spPr>
        <p:txBody>
          <a:bodyPr wrap="none" rtlCol="0">
            <a:spAutoFit/>
          </a:bodyPr>
          <a:lstStyle/>
          <a:p>
            <a:r>
              <a:rPr lang="en-US" dirty="0"/>
              <a:t>Method 2</a:t>
            </a:r>
          </a:p>
        </p:txBody>
      </p:sp>
      <p:sp>
        <p:nvSpPr>
          <p:cNvPr id="38" name="TextBox 37">
            <a:extLst>
              <a:ext uri="{FF2B5EF4-FFF2-40B4-BE49-F238E27FC236}">
                <a16:creationId xmlns:a16="http://schemas.microsoft.com/office/drawing/2014/main" id="{6240ACFD-E7E6-47DD-1362-068F32868103}"/>
              </a:ext>
            </a:extLst>
          </p:cNvPr>
          <p:cNvSpPr txBox="1"/>
          <p:nvPr/>
        </p:nvSpPr>
        <p:spPr>
          <a:xfrm>
            <a:off x="4503409" y="4272699"/>
            <a:ext cx="1108380" cy="369332"/>
          </a:xfrm>
          <a:prstGeom prst="rect">
            <a:avLst/>
          </a:prstGeom>
          <a:noFill/>
        </p:spPr>
        <p:txBody>
          <a:bodyPr wrap="none" rtlCol="0">
            <a:spAutoFit/>
          </a:bodyPr>
          <a:lstStyle/>
          <a:p>
            <a:r>
              <a:rPr lang="en-US" dirty="0"/>
              <a:t>Method 1</a:t>
            </a:r>
          </a:p>
        </p:txBody>
      </p:sp>
      <p:sp>
        <p:nvSpPr>
          <p:cNvPr id="43" name="TextBox 42">
            <a:extLst>
              <a:ext uri="{FF2B5EF4-FFF2-40B4-BE49-F238E27FC236}">
                <a16:creationId xmlns:a16="http://schemas.microsoft.com/office/drawing/2014/main" id="{0D1F14A1-9263-FE11-3955-815613C5E05A}"/>
              </a:ext>
            </a:extLst>
          </p:cNvPr>
          <p:cNvSpPr txBox="1"/>
          <p:nvPr/>
        </p:nvSpPr>
        <p:spPr>
          <a:xfrm>
            <a:off x="5894403" y="58665"/>
            <a:ext cx="2136667" cy="923330"/>
          </a:xfrm>
          <a:prstGeom prst="rect">
            <a:avLst/>
          </a:prstGeom>
          <a:noFill/>
        </p:spPr>
        <p:txBody>
          <a:bodyPr wrap="square" rtlCol="0">
            <a:spAutoFit/>
          </a:bodyPr>
          <a:lstStyle/>
          <a:p>
            <a:r>
              <a:rPr lang="en-US" dirty="0"/>
              <a:t>Getting Regression coefficients</a:t>
            </a:r>
          </a:p>
          <a:p>
            <a:endParaRPr lang="en-US" dirty="0"/>
          </a:p>
        </p:txBody>
      </p:sp>
      <p:sp>
        <p:nvSpPr>
          <p:cNvPr id="44" name="TextBox 43">
            <a:extLst>
              <a:ext uri="{FF2B5EF4-FFF2-40B4-BE49-F238E27FC236}">
                <a16:creationId xmlns:a16="http://schemas.microsoft.com/office/drawing/2014/main" id="{3F03C3E5-8564-B2DD-5ACB-B2E59FCFEFE9}"/>
              </a:ext>
            </a:extLst>
          </p:cNvPr>
          <p:cNvSpPr txBox="1"/>
          <p:nvPr/>
        </p:nvSpPr>
        <p:spPr>
          <a:xfrm>
            <a:off x="9847137" y="62213"/>
            <a:ext cx="2136667" cy="646331"/>
          </a:xfrm>
          <a:prstGeom prst="rect">
            <a:avLst/>
          </a:prstGeom>
          <a:noFill/>
        </p:spPr>
        <p:txBody>
          <a:bodyPr wrap="square" rtlCol="0">
            <a:spAutoFit/>
          </a:bodyPr>
          <a:lstStyle/>
          <a:p>
            <a:r>
              <a:rPr lang="en-US" dirty="0"/>
              <a:t>Getting Regression</a:t>
            </a:r>
          </a:p>
          <a:p>
            <a:r>
              <a:rPr lang="en-US" dirty="0"/>
              <a:t>Coefficients</a:t>
            </a:r>
          </a:p>
        </p:txBody>
      </p:sp>
      <p:sp>
        <p:nvSpPr>
          <p:cNvPr id="45" name="Rectangle 44">
            <a:extLst>
              <a:ext uri="{FF2B5EF4-FFF2-40B4-BE49-F238E27FC236}">
                <a16:creationId xmlns:a16="http://schemas.microsoft.com/office/drawing/2014/main" id="{BB66655E-179B-58CB-4BF6-D26362AB65BA}"/>
              </a:ext>
            </a:extLst>
          </p:cNvPr>
          <p:cNvSpPr/>
          <p:nvPr/>
        </p:nvSpPr>
        <p:spPr>
          <a:xfrm>
            <a:off x="14337952" y="1242349"/>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
        <p:nvSpPr>
          <p:cNvPr id="46" name="Rectangle 45">
            <a:extLst>
              <a:ext uri="{FF2B5EF4-FFF2-40B4-BE49-F238E27FC236}">
                <a16:creationId xmlns:a16="http://schemas.microsoft.com/office/drawing/2014/main" id="{759A6572-5118-89D3-EA89-F13F1E10A838}"/>
              </a:ext>
            </a:extLst>
          </p:cNvPr>
          <p:cNvSpPr/>
          <p:nvPr/>
        </p:nvSpPr>
        <p:spPr>
          <a:xfrm>
            <a:off x="14341951" y="2067201"/>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a:t>
            </a:r>
          </a:p>
          <a:p>
            <a:pPr algn="ctr"/>
            <a:r>
              <a:rPr lang="en-US" dirty="0"/>
              <a:t>rear</a:t>
            </a:r>
          </a:p>
        </p:txBody>
      </p:sp>
      <p:cxnSp>
        <p:nvCxnSpPr>
          <p:cNvPr id="48" name="Straight Arrow Connector 47">
            <a:extLst>
              <a:ext uri="{FF2B5EF4-FFF2-40B4-BE49-F238E27FC236}">
                <a16:creationId xmlns:a16="http://schemas.microsoft.com/office/drawing/2014/main" id="{30AF10B7-8A47-121E-507D-8310F9CBA335}"/>
              </a:ext>
            </a:extLst>
          </p:cNvPr>
          <p:cNvCxnSpPr>
            <a:cxnSpLocks/>
          </p:cNvCxnSpPr>
          <p:nvPr/>
        </p:nvCxnSpPr>
        <p:spPr>
          <a:xfrm flipH="1" flipV="1">
            <a:off x="11731737" y="1222810"/>
            <a:ext cx="2593627" cy="2068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29B8034D-0229-2716-CBDB-0BB62F5CC8C7}"/>
              </a:ext>
            </a:extLst>
          </p:cNvPr>
          <p:cNvCxnSpPr>
            <a:cxnSpLocks/>
          </p:cNvCxnSpPr>
          <p:nvPr/>
        </p:nvCxnSpPr>
        <p:spPr>
          <a:xfrm flipH="1" flipV="1">
            <a:off x="11670922" y="1554383"/>
            <a:ext cx="2433817" cy="9609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4C98505F-4949-0214-6189-D8A6532CD12F}"/>
              </a:ext>
            </a:extLst>
          </p:cNvPr>
          <p:cNvSpPr txBox="1"/>
          <p:nvPr/>
        </p:nvSpPr>
        <p:spPr>
          <a:xfrm>
            <a:off x="12443334" y="1102450"/>
            <a:ext cx="1108380" cy="369332"/>
          </a:xfrm>
          <a:prstGeom prst="rect">
            <a:avLst/>
          </a:prstGeom>
          <a:noFill/>
        </p:spPr>
        <p:txBody>
          <a:bodyPr wrap="none" rtlCol="0">
            <a:spAutoFit/>
          </a:bodyPr>
          <a:lstStyle/>
          <a:p>
            <a:r>
              <a:rPr lang="en-US" dirty="0"/>
              <a:t>Method 1</a:t>
            </a:r>
          </a:p>
        </p:txBody>
      </p:sp>
      <p:sp>
        <p:nvSpPr>
          <p:cNvPr id="52" name="TextBox 51">
            <a:extLst>
              <a:ext uri="{FF2B5EF4-FFF2-40B4-BE49-F238E27FC236}">
                <a16:creationId xmlns:a16="http://schemas.microsoft.com/office/drawing/2014/main" id="{D0606A45-4C0A-C199-88BA-F3FEA2A43C2D}"/>
              </a:ext>
            </a:extLst>
          </p:cNvPr>
          <p:cNvSpPr txBox="1"/>
          <p:nvPr/>
        </p:nvSpPr>
        <p:spPr>
          <a:xfrm>
            <a:off x="12589259" y="1815417"/>
            <a:ext cx="1108380" cy="369332"/>
          </a:xfrm>
          <a:prstGeom prst="rect">
            <a:avLst/>
          </a:prstGeom>
          <a:noFill/>
        </p:spPr>
        <p:txBody>
          <a:bodyPr wrap="none" rtlCol="0">
            <a:spAutoFit/>
          </a:bodyPr>
          <a:lstStyle/>
          <a:p>
            <a:r>
              <a:rPr lang="en-US" dirty="0"/>
              <a:t>Method 2</a:t>
            </a:r>
          </a:p>
        </p:txBody>
      </p:sp>
      <p:sp>
        <p:nvSpPr>
          <p:cNvPr id="54" name="TextBox 53">
            <a:extLst>
              <a:ext uri="{FF2B5EF4-FFF2-40B4-BE49-F238E27FC236}">
                <a16:creationId xmlns:a16="http://schemas.microsoft.com/office/drawing/2014/main" id="{86A77DDE-544E-E5D9-45AA-B2558F9C631D}"/>
              </a:ext>
            </a:extLst>
          </p:cNvPr>
          <p:cNvSpPr txBox="1"/>
          <p:nvPr/>
        </p:nvSpPr>
        <p:spPr>
          <a:xfrm>
            <a:off x="10911888" y="153819"/>
            <a:ext cx="6094602" cy="369332"/>
          </a:xfrm>
          <a:prstGeom prst="rect">
            <a:avLst/>
          </a:prstGeom>
          <a:noFill/>
        </p:spPr>
        <p:txBody>
          <a:bodyPr wrap="square">
            <a:spAutoFit/>
          </a:bodyPr>
          <a:lstStyle/>
          <a:p>
            <a:pPr algn="ctr"/>
            <a:r>
              <a:rPr lang="en-US" dirty="0"/>
              <a:t>MEASURED DATA</a:t>
            </a:r>
          </a:p>
        </p:txBody>
      </p:sp>
      <p:cxnSp>
        <p:nvCxnSpPr>
          <p:cNvPr id="55" name="Straight Arrow Connector 54">
            <a:extLst>
              <a:ext uri="{FF2B5EF4-FFF2-40B4-BE49-F238E27FC236}">
                <a16:creationId xmlns:a16="http://schemas.microsoft.com/office/drawing/2014/main" id="{4C66D57F-FEA5-E3DC-95CE-DECE4A124380}"/>
              </a:ext>
            </a:extLst>
          </p:cNvPr>
          <p:cNvCxnSpPr>
            <a:cxnSpLocks/>
            <a:stCxn id="4" idx="3"/>
          </p:cNvCxnSpPr>
          <p:nvPr/>
        </p:nvCxnSpPr>
        <p:spPr>
          <a:xfrm>
            <a:off x="1577130" y="1258349"/>
            <a:ext cx="1002952" cy="36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68A515D9-1FA6-D598-4DE9-DD8F10019863}"/>
              </a:ext>
            </a:extLst>
          </p:cNvPr>
          <p:cNvSpPr/>
          <p:nvPr/>
        </p:nvSpPr>
        <p:spPr>
          <a:xfrm>
            <a:off x="9847137" y="926733"/>
            <a:ext cx="182378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Regression</a:t>
            </a:r>
          </a:p>
        </p:txBody>
      </p:sp>
      <p:sp>
        <p:nvSpPr>
          <p:cNvPr id="59" name="TextBox 58">
            <a:extLst>
              <a:ext uri="{FF2B5EF4-FFF2-40B4-BE49-F238E27FC236}">
                <a16:creationId xmlns:a16="http://schemas.microsoft.com/office/drawing/2014/main" id="{E582C1E9-F06D-2E5C-6FAE-FCDD198D9329}"/>
              </a:ext>
            </a:extLst>
          </p:cNvPr>
          <p:cNvSpPr txBox="1"/>
          <p:nvPr/>
        </p:nvSpPr>
        <p:spPr>
          <a:xfrm>
            <a:off x="8220702" y="79482"/>
            <a:ext cx="1292608" cy="1477328"/>
          </a:xfrm>
          <a:prstGeom prst="rect">
            <a:avLst/>
          </a:prstGeom>
          <a:noFill/>
        </p:spPr>
        <p:txBody>
          <a:bodyPr wrap="square" rtlCol="0">
            <a:spAutoFit/>
          </a:bodyPr>
          <a:lstStyle/>
          <a:p>
            <a:r>
              <a:rPr lang="en-US" dirty="0"/>
              <a:t>Reporting Conditions</a:t>
            </a:r>
          </a:p>
          <a:p>
            <a:endParaRPr lang="en-US" dirty="0"/>
          </a:p>
          <a:p>
            <a:endParaRPr lang="en-US" dirty="0"/>
          </a:p>
          <a:p>
            <a:endParaRPr lang="en-US" dirty="0"/>
          </a:p>
        </p:txBody>
      </p:sp>
      <p:sp>
        <p:nvSpPr>
          <p:cNvPr id="60" name="Rectangle 59">
            <a:extLst>
              <a:ext uri="{FF2B5EF4-FFF2-40B4-BE49-F238E27FC236}">
                <a16:creationId xmlns:a16="http://schemas.microsoft.com/office/drawing/2014/main" id="{3E7BA05F-A271-43A7-E456-A78F2D5DE8BD}"/>
              </a:ext>
            </a:extLst>
          </p:cNvPr>
          <p:cNvSpPr/>
          <p:nvPr/>
        </p:nvSpPr>
        <p:spPr>
          <a:xfrm>
            <a:off x="1004818" y="6636416"/>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
        <p:nvSpPr>
          <p:cNvPr id="61" name="Rectangle 60">
            <a:extLst>
              <a:ext uri="{FF2B5EF4-FFF2-40B4-BE49-F238E27FC236}">
                <a16:creationId xmlns:a16="http://schemas.microsoft.com/office/drawing/2014/main" id="{32A68D4D-5A51-A2F3-7D72-70697FD52DAE}"/>
              </a:ext>
            </a:extLst>
          </p:cNvPr>
          <p:cNvSpPr/>
          <p:nvPr/>
        </p:nvSpPr>
        <p:spPr>
          <a:xfrm>
            <a:off x="14341951" y="5508822"/>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a:t>
            </a:r>
          </a:p>
          <a:p>
            <a:pPr algn="ctr"/>
            <a:r>
              <a:rPr lang="en-US" dirty="0"/>
              <a:t>rear</a:t>
            </a:r>
          </a:p>
        </p:txBody>
      </p:sp>
      <p:cxnSp>
        <p:nvCxnSpPr>
          <p:cNvPr id="63" name="Straight Arrow Connector 62">
            <a:extLst>
              <a:ext uri="{FF2B5EF4-FFF2-40B4-BE49-F238E27FC236}">
                <a16:creationId xmlns:a16="http://schemas.microsoft.com/office/drawing/2014/main" id="{70D48056-878D-2474-3DED-F8E28AFE0E24}"/>
              </a:ext>
            </a:extLst>
          </p:cNvPr>
          <p:cNvCxnSpPr>
            <a:cxnSpLocks/>
          </p:cNvCxnSpPr>
          <p:nvPr/>
        </p:nvCxnSpPr>
        <p:spPr>
          <a:xfrm flipH="1" flipV="1">
            <a:off x="13902645" y="3639157"/>
            <a:ext cx="2814516" cy="9349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FD67E618-12B9-4D3E-9124-A1621845025C}"/>
              </a:ext>
            </a:extLst>
          </p:cNvPr>
          <p:cNvSpPr txBox="1"/>
          <p:nvPr/>
        </p:nvSpPr>
        <p:spPr>
          <a:xfrm>
            <a:off x="12443334" y="4544071"/>
            <a:ext cx="1108380" cy="369332"/>
          </a:xfrm>
          <a:prstGeom prst="rect">
            <a:avLst/>
          </a:prstGeom>
          <a:noFill/>
        </p:spPr>
        <p:txBody>
          <a:bodyPr wrap="none" rtlCol="0">
            <a:spAutoFit/>
          </a:bodyPr>
          <a:lstStyle/>
          <a:p>
            <a:r>
              <a:rPr lang="en-US" dirty="0"/>
              <a:t>Method 1</a:t>
            </a:r>
          </a:p>
        </p:txBody>
      </p:sp>
      <p:sp>
        <p:nvSpPr>
          <p:cNvPr id="65" name="TextBox 64">
            <a:extLst>
              <a:ext uri="{FF2B5EF4-FFF2-40B4-BE49-F238E27FC236}">
                <a16:creationId xmlns:a16="http://schemas.microsoft.com/office/drawing/2014/main" id="{A797E2A3-41B8-A911-DAF3-4CDD40C8F48A}"/>
              </a:ext>
            </a:extLst>
          </p:cNvPr>
          <p:cNvSpPr txBox="1"/>
          <p:nvPr/>
        </p:nvSpPr>
        <p:spPr>
          <a:xfrm>
            <a:off x="12589259" y="5106635"/>
            <a:ext cx="1108380" cy="369332"/>
          </a:xfrm>
          <a:prstGeom prst="rect">
            <a:avLst/>
          </a:prstGeom>
          <a:noFill/>
        </p:spPr>
        <p:txBody>
          <a:bodyPr wrap="none" rtlCol="0">
            <a:spAutoFit/>
          </a:bodyPr>
          <a:lstStyle/>
          <a:p>
            <a:r>
              <a:rPr lang="en-US" dirty="0"/>
              <a:t>Method 2</a:t>
            </a:r>
          </a:p>
        </p:txBody>
      </p:sp>
      <p:sp>
        <p:nvSpPr>
          <p:cNvPr id="67" name="TextBox 66">
            <a:extLst>
              <a:ext uri="{FF2B5EF4-FFF2-40B4-BE49-F238E27FC236}">
                <a16:creationId xmlns:a16="http://schemas.microsoft.com/office/drawing/2014/main" id="{C9D49512-65BE-6D31-652D-8281EFD6C88F}"/>
              </a:ext>
            </a:extLst>
          </p:cNvPr>
          <p:cNvSpPr txBox="1"/>
          <p:nvPr/>
        </p:nvSpPr>
        <p:spPr>
          <a:xfrm>
            <a:off x="8221195" y="3665910"/>
            <a:ext cx="1292608" cy="923330"/>
          </a:xfrm>
          <a:prstGeom prst="rect">
            <a:avLst/>
          </a:prstGeom>
          <a:noFill/>
        </p:spPr>
        <p:txBody>
          <a:bodyPr wrap="square" rtlCol="0">
            <a:spAutoFit/>
          </a:bodyPr>
          <a:lstStyle/>
          <a:p>
            <a:r>
              <a:rPr lang="en-US" dirty="0"/>
              <a:t>Reporting Conditions</a:t>
            </a:r>
          </a:p>
          <a:p>
            <a:endParaRPr lang="en-US" dirty="0"/>
          </a:p>
        </p:txBody>
      </p:sp>
      <p:sp>
        <p:nvSpPr>
          <p:cNvPr id="68" name="TextBox 67">
            <a:extLst>
              <a:ext uri="{FF2B5EF4-FFF2-40B4-BE49-F238E27FC236}">
                <a16:creationId xmlns:a16="http://schemas.microsoft.com/office/drawing/2014/main" id="{0D5A16FE-87F9-B1E9-FB0A-25AFBADBFC02}"/>
              </a:ext>
            </a:extLst>
          </p:cNvPr>
          <p:cNvSpPr txBox="1"/>
          <p:nvPr/>
        </p:nvSpPr>
        <p:spPr>
          <a:xfrm>
            <a:off x="1136708" y="-400050"/>
            <a:ext cx="1249766" cy="369332"/>
          </a:xfrm>
          <a:prstGeom prst="rect">
            <a:avLst/>
          </a:prstGeom>
          <a:noFill/>
        </p:spPr>
        <p:txBody>
          <a:bodyPr wrap="none" rtlCol="0">
            <a:spAutoFit/>
          </a:bodyPr>
          <a:lstStyle/>
          <a:p>
            <a:r>
              <a:rPr lang="en-US" dirty="0"/>
              <a:t>REAL ASTM</a:t>
            </a:r>
          </a:p>
        </p:txBody>
      </p:sp>
      <p:sp>
        <p:nvSpPr>
          <p:cNvPr id="69" name="TextBox 68">
            <a:extLst>
              <a:ext uri="{FF2B5EF4-FFF2-40B4-BE49-F238E27FC236}">
                <a16:creationId xmlns:a16="http://schemas.microsoft.com/office/drawing/2014/main" id="{27EA7B9E-301D-759C-9F01-C8D32FFF483D}"/>
              </a:ext>
            </a:extLst>
          </p:cNvPr>
          <p:cNvSpPr txBox="1"/>
          <p:nvPr/>
        </p:nvSpPr>
        <p:spPr>
          <a:xfrm>
            <a:off x="1317842" y="3942909"/>
            <a:ext cx="2289473" cy="369332"/>
          </a:xfrm>
          <a:prstGeom prst="rect">
            <a:avLst/>
          </a:prstGeom>
          <a:noFill/>
        </p:spPr>
        <p:txBody>
          <a:bodyPr wrap="none" rtlCol="0">
            <a:spAutoFit/>
          </a:bodyPr>
          <a:lstStyle/>
          <a:p>
            <a:r>
              <a:rPr lang="en-US" dirty="0"/>
              <a:t>METHOD ONE FOR IEC</a:t>
            </a:r>
          </a:p>
        </p:txBody>
      </p:sp>
      <p:cxnSp>
        <p:nvCxnSpPr>
          <p:cNvPr id="70" name="Straight Arrow Connector 69">
            <a:extLst>
              <a:ext uri="{FF2B5EF4-FFF2-40B4-BE49-F238E27FC236}">
                <a16:creationId xmlns:a16="http://schemas.microsoft.com/office/drawing/2014/main" id="{350CE1FA-7FF8-909C-7C4E-7FE742986369}"/>
              </a:ext>
            </a:extLst>
          </p:cNvPr>
          <p:cNvCxnSpPr>
            <a:cxnSpLocks/>
            <a:endCxn id="16" idx="1"/>
          </p:cNvCxnSpPr>
          <p:nvPr/>
        </p:nvCxnSpPr>
        <p:spPr>
          <a:xfrm flipV="1">
            <a:off x="3997033" y="1432378"/>
            <a:ext cx="2042182" cy="109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462BC968-22F5-33A4-D9A8-18CBC8994225}"/>
              </a:ext>
            </a:extLst>
          </p:cNvPr>
          <p:cNvCxnSpPr>
            <a:cxnSpLocks/>
          </p:cNvCxnSpPr>
          <p:nvPr/>
        </p:nvCxnSpPr>
        <p:spPr>
          <a:xfrm flipH="1" flipV="1">
            <a:off x="11670922" y="1481209"/>
            <a:ext cx="2507220" cy="5080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Arrow: Curved Right 83">
            <a:extLst>
              <a:ext uri="{FF2B5EF4-FFF2-40B4-BE49-F238E27FC236}">
                <a16:creationId xmlns:a16="http://schemas.microsoft.com/office/drawing/2014/main" id="{B44C402E-DF2D-4B93-886E-70E18A707F54}"/>
              </a:ext>
            </a:extLst>
          </p:cNvPr>
          <p:cNvSpPr/>
          <p:nvPr/>
        </p:nvSpPr>
        <p:spPr>
          <a:xfrm>
            <a:off x="7900285" y="795447"/>
            <a:ext cx="437178"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5" name="Arrow: Curved Right 84">
            <a:extLst>
              <a:ext uri="{FF2B5EF4-FFF2-40B4-BE49-F238E27FC236}">
                <a16:creationId xmlns:a16="http://schemas.microsoft.com/office/drawing/2014/main" id="{2A5BD89F-CB4E-C592-2153-F579BBBB0587}"/>
              </a:ext>
            </a:extLst>
          </p:cNvPr>
          <p:cNvSpPr/>
          <p:nvPr/>
        </p:nvSpPr>
        <p:spPr>
          <a:xfrm flipH="1">
            <a:off x="9253203" y="814288"/>
            <a:ext cx="514029"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7" name="TextBox 86">
            <a:extLst>
              <a:ext uri="{FF2B5EF4-FFF2-40B4-BE49-F238E27FC236}">
                <a16:creationId xmlns:a16="http://schemas.microsoft.com/office/drawing/2014/main" id="{AC6A933B-A992-3440-D58C-CB653B6C3D11}"/>
              </a:ext>
            </a:extLst>
          </p:cNvPr>
          <p:cNvSpPr txBox="1"/>
          <p:nvPr/>
        </p:nvSpPr>
        <p:spPr>
          <a:xfrm>
            <a:off x="8330675" y="1949946"/>
            <a:ext cx="1669420" cy="430887"/>
          </a:xfrm>
          <a:prstGeom prst="rect">
            <a:avLst/>
          </a:prstGeom>
          <a:noFill/>
        </p:spPr>
        <p:txBody>
          <a:bodyPr wrap="square">
            <a:spAutoFit/>
          </a:bodyPr>
          <a:lstStyle/>
          <a:p>
            <a:r>
              <a:rPr lang="en-US" sz="1100" u="sng" dirty="0"/>
              <a:t>Result Expected </a:t>
            </a:r>
          </a:p>
          <a:p>
            <a:r>
              <a:rPr lang="en-US" sz="1100" dirty="0"/>
              <a:t>Result Measured</a:t>
            </a:r>
          </a:p>
        </p:txBody>
      </p:sp>
      <p:sp>
        <p:nvSpPr>
          <p:cNvPr id="2" name="Rectangle 1">
            <a:extLst>
              <a:ext uri="{FF2B5EF4-FFF2-40B4-BE49-F238E27FC236}">
                <a16:creationId xmlns:a16="http://schemas.microsoft.com/office/drawing/2014/main" id="{B8317261-A9C5-57C6-4CC1-BED92869DB96}"/>
              </a:ext>
            </a:extLst>
          </p:cNvPr>
          <p:cNvSpPr/>
          <p:nvPr/>
        </p:nvSpPr>
        <p:spPr>
          <a:xfrm>
            <a:off x="807989" y="5120779"/>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Tamb</a:t>
            </a:r>
            <a:endParaRPr lang="en-US" dirty="0"/>
          </a:p>
        </p:txBody>
      </p:sp>
      <p:cxnSp>
        <p:nvCxnSpPr>
          <p:cNvPr id="11" name="Straight Arrow Connector 10">
            <a:extLst>
              <a:ext uri="{FF2B5EF4-FFF2-40B4-BE49-F238E27FC236}">
                <a16:creationId xmlns:a16="http://schemas.microsoft.com/office/drawing/2014/main" id="{3AABF367-E28C-9917-079D-FA8C0548AE07}"/>
              </a:ext>
            </a:extLst>
          </p:cNvPr>
          <p:cNvCxnSpPr>
            <a:cxnSpLocks/>
          </p:cNvCxnSpPr>
          <p:nvPr/>
        </p:nvCxnSpPr>
        <p:spPr>
          <a:xfrm>
            <a:off x="1710575" y="5475967"/>
            <a:ext cx="869507" cy="280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471C2A4-3731-43FD-C3B5-AD5CAAB58AD9}"/>
              </a:ext>
            </a:extLst>
          </p:cNvPr>
          <p:cNvCxnSpPr>
            <a:cxnSpLocks/>
            <a:stCxn id="18" idx="3"/>
          </p:cNvCxnSpPr>
          <p:nvPr/>
        </p:nvCxnSpPr>
        <p:spPr>
          <a:xfrm flipV="1">
            <a:off x="4270226" y="5794308"/>
            <a:ext cx="1732639" cy="406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12B238-CED7-F9AD-95AE-3825D55A98A6}"/>
              </a:ext>
            </a:extLst>
          </p:cNvPr>
          <p:cNvSpPr/>
          <p:nvPr/>
        </p:nvSpPr>
        <p:spPr>
          <a:xfrm>
            <a:off x="9973241" y="4898851"/>
            <a:ext cx="1481933"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Performance</a:t>
            </a:r>
          </a:p>
        </p:txBody>
      </p:sp>
      <p:sp>
        <p:nvSpPr>
          <p:cNvPr id="50" name="Arrow: Curved Right 49">
            <a:extLst>
              <a:ext uri="{FF2B5EF4-FFF2-40B4-BE49-F238E27FC236}">
                <a16:creationId xmlns:a16="http://schemas.microsoft.com/office/drawing/2014/main" id="{8EAEBDC1-2FDB-E805-CFEB-D593A79C286B}"/>
              </a:ext>
            </a:extLst>
          </p:cNvPr>
          <p:cNvSpPr/>
          <p:nvPr/>
        </p:nvSpPr>
        <p:spPr>
          <a:xfrm>
            <a:off x="8205600" y="4712519"/>
            <a:ext cx="437178"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Arrow: Curved Right 52">
            <a:extLst>
              <a:ext uri="{FF2B5EF4-FFF2-40B4-BE49-F238E27FC236}">
                <a16:creationId xmlns:a16="http://schemas.microsoft.com/office/drawing/2014/main" id="{21154E7F-2C27-C7FC-261C-6856758A7495}"/>
              </a:ext>
            </a:extLst>
          </p:cNvPr>
          <p:cNvSpPr/>
          <p:nvPr/>
        </p:nvSpPr>
        <p:spPr>
          <a:xfrm flipH="1">
            <a:off x="9405603" y="4508542"/>
            <a:ext cx="514029"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1" name="Rectangle 70">
            <a:extLst>
              <a:ext uri="{FF2B5EF4-FFF2-40B4-BE49-F238E27FC236}">
                <a16:creationId xmlns:a16="http://schemas.microsoft.com/office/drawing/2014/main" id="{989E1E10-85BC-5E03-0B49-84046934D70D}"/>
              </a:ext>
            </a:extLst>
          </p:cNvPr>
          <p:cNvSpPr/>
          <p:nvPr/>
        </p:nvSpPr>
        <p:spPr>
          <a:xfrm>
            <a:off x="851235" y="5824651"/>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a:t>
            </a:r>
          </a:p>
        </p:txBody>
      </p:sp>
      <p:cxnSp>
        <p:nvCxnSpPr>
          <p:cNvPr id="72" name="Straight Arrow Connector 71">
            <a:extLst>
              <a:ext uri="{FF2B5EF4-FFF2-40B4-BE49-F238E27FC236}">
                <a16:creationId xmlns:a16="http://schemas.microsoft.com/office/drawing/2014/main" id="{BE912E43-459C-0B1A-9186-0EC761F9B43A}"/>
              </a:ext>
            </a:extLst>
          </p:cNvPr>
          <p:cNvCxnSpPr>
            <a:cxnSpLocks/>
          </p:cNvCxnSpPr>
          <p:nvPr/>
        </p:nvCxnSpPr>
        <p:spPr>
          <a:xfrm flipV="1">
            <a:off x="1428882" y="5924669"/>
            <a:ext cx="1033045" cy="2025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Rectangle: Rounded Corners 73">
            <a:extLst>
              <a:ext uri="{FF2B5EF4-FFF2-40B4-BE49-F238E27FC236}">
                <a16:creationId xmlns:a16="http://schemas.microsoft.com/office/drawing/2014/main" id="{C31CD851-21B8-0369-8919-A8DADE9377B3}"/>
              </a:ext>
            </a:extLst>
          </p:cNvPr>
          <p:cNvSpPr/>
          <p:nvPr/>
        </p:nvSpPr>
        <p:spPr>
          <a:xfrm>
            <a:off x="732436" y="4210120"/>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cxnSp>
        <p:nvCxnSpPr>
          <p:cNvPr id="76" name="Straight Arrow Connector 75">
            <a:extLst>
              <a:ext uri="{FF2B5EF4-FFF2-40B4-BE49-F238E27FC236}">
                <a16:creationId xmlns:a16="http://schemas.microsoft.com/office/drawing/2014/main" id="{B16FDF22-93E5-4E69-55C1-B220C8F9616E}"/>
              </a:ext>
            </a:extLst>
          </p:cNvPr>
          <p:cNvCxnSpPr>
            <a:cxnSpLocks/>
          </p:cNvCxnSpPr>
          <p:nvPr/>
        </p:nvCxnSpPr>
        <p:spPr>
          <a:xfrm>
            <a:off x="4136982" y="4783067"/>
            <a:ext cx="1959018" cy="2395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6CA01648-61F7-C872-13B9-E747AC9D91E1}"/>
              </a:ext>
            </a:extLst>
          </p:cNvPr>
          <p:cNvSpPr/>
          <p:nvPr/>
        </p:nvSpPr>
        <p:spPr>
          <a:xfrm>
            <a:off x="2994537" y="4971833"/>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 Temp</a:t>
            </a:r>
          </a:p>
        </p:txBody>
      </p:sp>
      <p:sp>
        <p:nvSpPr>
          <p:cNvPr id="9" name="Rectangle 8">
            <a:extLst>
              <a:ext uri="{FF2B5EF4-FFF2-40B4-BE49-F238E27FC236}">
                <a16:creationId xmlns:a16="http://schemas.microsoft.com/office/drawing/2014/main" id="{8A494F36-B20E-A6D9-5F29-F4864F40B653}"/>
              </a:ext>
            </a:extLst>
          </p:cNvPr>
          <p:cNvSpPr/>
          <p:nvPr/>
        </p:nvSpPr>
        <p:spPr>
          <a:xfrm>
            <a:off x="1941809" y="6899769"/>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Tmod</a:t>
            </a:r>
            <a:endParaRPr lang="en-US" dirty="0"/>
          </a:p>
        </p:txBody>
      </p:sp>
      <p:cxnSp>
        <p:nvCxnSpPr>
          <p:cNvPr id="20" name="Straight Arrow Connector 19">
            <a:extLst>
              <a:ext uri="{FF2B5EF4-FFF2-40B4-BE49-F238E27FC236}">
                <a16:creationId xmlns:a16="http://schemas.microsoft.com/office/drawing/2014/main" id="{F97BC717-3AB4-F08A-3648-DB03BCEED7E7}"/>
              </a:ext>
            </a:extLst>
          </p:cNvPr>
          <p:cNvCxnSpPr/>
          <p:nvPr/>
        </p:nvCxnSpPr>
        <p:spPr>
          <a:xfrm flipV="1">
            <a:off x="2078606" y="5882821"/>
            <a:ext cx="4128679" cy="764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21035ED-8EEA-1631-DB8F-8DA965AA024C}"/>
              </a:ext>
            </a:extLst>
          </p:cNvPr>
          <p:cNvCxnSpPr/>
          <p:nvPr/>
        </p:nvCxnSpPr>
        <p:spPr>
          <a:xfrm flipV="1">
            <a:off x="2227061" y="6046334"/>
            <a:ext cx="4128679" cy="764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503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8663D64E-E7A3-4E17-65AE-08F1C0D47DD4}"/>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38E9EE3F-4C8B-F27D-9138-C336A88B2894}"/>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93B9FC93-96CF-93B1-51EF-F93C6731B331}"/>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7" name="Rectangle 6">
            <a:extLst>
              <a:ext uri="{FF2B5EF4-FFF2-40B4-BE49-F238E27FC236}">
                <a16:creationId xmlns:a16="http://schemas.microsoft.com/office/drawing/2014/main" id="{D7399928-5DC7-37FD-22A2-53FF43607548}"/>
              </a:ext>
            </a:extLst>
          </p:cNvPr>
          <p:cNvSpPr/>
          <p:nvPr/>
        </p:nvSpPr>
        <p:spPr>
          <a:xfrm>
            <a:off x="2617367" y="498932"/>
            <a:ext cx="1823786" cy="325282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E6E7ED3-C93C-A119-A200-E3BA9AC79711}"/>
              </a:ext>
            </a:extLst>
          </p:cNvPr>
          <p:cNvSpPr/>
          <p:nvPr/>
        </p:nvSpPr>
        <p:spPr>
          <a:xfrm>
            <a:off x="2788293" y="2677966"/>
            <a:ext cx="1481933"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Performance</a:t>
            </a:r>
          </a:p>
        </p:txBody>
      </p:sp>
      <p:sp>
        <p:nvSpPr>
          <p:cNvPr id="10" name="TextBox 9">
            <a:extLst>
              <a:ext uri="{FF2B5EF4-FFF2-40B4-BE49-F238E27FC236}">
                <a16:creationId xmlns:a16="http://schemas.microsoft.com/office/drawing/2014/main" id="{B21BC99D-8D3A-E68E-8B36-64B3FC463A1A}"/>
              </a:ext>
            </a:extLst>
          </p:cNvPr>
          <p:cNvSpPr txBox="1"/>
          <p:nvPr/>
        </p:nvSpPr>
        <p:spPr>
          <a:xfrm>
            <a:off x="1004818" y="88869"/>
            <a:ext cx="6094602" cy="369332"/>
          </a:xfrm>
          <a:prstGeom prst="rect">
            <a:avLst/>
          </a:prstGeom>
          <a:noFill/>
        </p:spPr>
        <p:txBody>
          <a:bodyPr wrap="square">
            <a:spAutoFit/>
          </a:bodyPr>
          <a:lstStyle/>
          <a:p>
            <a:pPr algn="ctr"/>
            <a:r>
              <a:rPr lang="en-US" dirty="0"/>
              <a:t>SAM MODEL OUTPUTS:</a:t>
            </a:r>
          </a:p>
        </p:txBody>
      </p:sp>
      <p:sp>
        <p:nvSpPr>
          <p:cNvPr id="12" name="TextBox 11">
            <a:extLst>
              <a:ext uri="{FF2B5EF4-FFF2-40B4-BE49-F238E27FC236}">
                <a16:creationId xmlns:a16="http://schemas.microsoft.com/office/drawing/2014/main" id="{B314F533-17C0-5531-4946-C547D1D2565B}"/>
              </a:ext>
            </a:extLst>
          </p:cNvPr>
          <p:cNvSpPr txBox="1"/>
          <p:nvPr/>
        </p:nvSpPr>
        <p:spPr>
          <a:xfrm>
            <a:off x="-1843481" y="79482"/>
            <a:ext cx="6094602" cy="369332"/>
          </a:xfrm>
          <a:prstGeom prst="rect">
            <a:avLst/>
          </a:prstGeom>
          <a:noFill/>
        </p:spPr>
        <p:txBody>
          <a:bodyPr wrap="square">
            <a:spAutoFit/>
          </a:bodyPr>
          <a:lstStyle/>
          <a:p>
            <a:pPr algn="ctr"/>
            <a:r>
              <a:rPr lang="en-US" dirty="0"/>
              <a:t>MEASURED DATA</a:t>
            </a:r>
          </a:p>
        </p:txBody>
      </p:sp>
      <p:sp>
        <p:nvSpPr>
          <p:cNvPr id="13" name="Rectangle 12">
            <a:extLst>
              <a:ext uri="{FF2B5EF4-FFF2-40B4-BE49-F238E27FC236}">
                <a16:creationId xmlns:a16="http://schemas.microsoft.com/office/drawing/2014/main" id="{54EC5259-98CE-4CF0-EB37-25DF79D65E0C}"/>
              </a:ext>
            </a:extLst>
          </p:cNvPr>
          <p:cNvSpPr/>
          <p:nvPr/>
        </p:nvSpPr>
        <p:spPr>
          <a:xfrm>
            <a:off x="3011884" y="975178"/>
            <a:ext cx="1040235"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
        <p:nvSpPr>
          <p:cNvPr id="14" name="Rectangle 13">
            <a:extLst>
              <a:ext uri="{FF2B5EF4-FFF2-40B4-BE49-F238E27FC236}">
                <a16:creationId xmlns:a16="http://schemas.microsoft.com/office/drawing/2014/main" id="{8C5B4CBD-B38D-1E74-6FEA-5632A7F06CC5}"/>
              </a:ext>
            </a:extLst>
          </p:cNvPr>
          <p:cNvSpPr/>
          <p:nvPr/>
        </p:nvSpPr>
        <p:spPr>
          <a:xfrm>
            <a:off x="3011884" y="1787689"/>
            <a:ext cx="1040235"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a:t>
            </a:r>
          </a:p>
          <a:p>
            <a:pPr algn="ctr"/>
            <a:r>
              <a:rPr lang="en-US" dirty="0"/>
              <a:t>rear</a:t>
            </a:r>
          </a:p>
        </p:txBody>
      </p:sp>
      <p:sp>
        <p:nvSpPr>
          <p:cNvPr id="16" name="Rectangle 15">
            <a:extLst>
              <a:ext uri="{FF2B5EF4-FFF2-40B4-BE49-F238E27FC236}">
                <a16:creationId xmlns:a16="http://schemas.microsoft.com/office/drawing/2014/main" id="{8CE534CE-7800-5E47-085C-7382849CC824}"/>
              </a:ext>
            </a:extLst>
          </p:cNvPr>
          <p:cNvSpPr/>
          <p:nvPr/>
        </p:nvSpPr>
        <p:spPr>
          <a:xfrm>
            <a:off x="6039215" y="975178"/>
            <a:ext cx="182378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Regression</a:t>
            </a:r>
          </a:p>
        </p:txBody>
      </p:sp>
      <p:sp>
        <p:nvSpPr>
          <p:cNvPr id="17" name="Rectangle 16">
            <a:extLst>
              <a:ext uri="{FF2B5EF4-FFF2-40B4-BE49-F238E27FC236}">
                <a16:creationId xmlns:a16="http://schemas.microsoft.com/office/drawing/2014/main" id="{D4EB8F31-34C2-33C5-0A55-D995FC523FF4}"/>
              </a:ext>
            </a:extLst>
          </p:cNvPr>
          <p:cNvSpPr/>
          <p:nvPr/>
        </p:nvSpPr>
        <p:spPr>
          <a:xfrm>
            <a:off x="2617365" y="4313624"/>
            <a:ext cx="1823786" cy="210757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51BA6FAD-644A-085D-935E-506F1CA71152}"/>
              </a:ext>
            </a:extLst>
          </p:cNvPr>
          <p:cNvSpPr/>
          <p:nvPr/>
        </p:nvSpPr>
        <p:spPr>
          <a:xfrm>
            <a:off x="2735735" y="5037922"/>
            <a:ext cx="1481933"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Performance</a:t>
            </a:r>
          </a:p>
        </p:txBody>
      </p:sp>
      <p:sp>
        <p:nvSpPr>
          <p:cNvPr id="19" name="Rectangle 18">
            <a:extLst>
              <a:ext uri="{FF2B5EF4-FFF2-40B4-BE49-F238E27FC236}">
                <a16:creationId xmlns:a16="http://schemas.microsoft.com/office/drawing/2014/main" id="{CAE98815-6133-2016-90A7-192FD049870E}"/>
              </a:ext>
            </a:extLst>
          </p:cNvPr>
          <p:cNvSpPr/>
          <p:nvPr/>
        </p:nvSpPr>
        <p:spPr>
          <a:xfrm>
            <a:off x="926184" y="4312241"/>
            <a:ext cx="1434518"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 + rear</a:t>
            </a:r>
          </a:p>
        </p:txBody>
      </p:sp>
      <p:cxnSp>
        <p:nvCxnSpPr>
          <p:cNvPr id="23" name="Straight Arrow Connector 22">
            <a:extLst>
              <a:ext uri="{FF2B5EF4-FFF2-40B4-BE49-F238E27FC236}">
                <a16:creationId xmlns:a16="http://schemas.microsoft.com/office/drawing/2014/main" id="{0D63AB24-B796-24DC-C8AC-776022AA5592}"/>
              </a:ext>
            </a:extLst>
          </p:cNvPr>
          <p:cNvCxnSpPr>
            <a:cxnSpLocks/>
          </p:cNvCxnSpPr>
          <p:nvPr/>
        </p:nvCxnSpPr>
        <p:spPr>
          <a:xfrm>
            <a:off x="4052119" y="1047430"/>
            <a:ext cx="1928032" cy="1122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598E796-1EC6-0074-BD14-99C65DCD1694}"/>
              </a:ext>
            </a:extLst>
          </p:cNvPr>
          <p:cNvCxnSpPr>
            <a:cxnSpLocks/>
          </p:cNvCxnSpPr>
          <p:nvPr/>
        </p:nvCxnSpPr>
        <p:spPr>
          <a:xfrm flipV="1">
            <a:off x="4291401" y="1500975"/>
            <a:ext cx="1686999" cy="15146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05293C1A-EC1E-1AE9-148A-84A18B1B5672}"/>
              </a:ext>
            </a:extLst>
          </p:cNvPr>
          <p:cNvCxnSpPr>
            <a:cxnSpLocks/>
          </p:cNvCxnSpPr>
          <p:nvPr/>
        </p:nvCxnSpPr>
        <p:spPr>
          <a:xfrm flipV="1">
            <a:off x="1723684" y="5789222"/>
            <a:ext cx="4372316" cy="10750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5D4E08-4190-FC76-5BF5-18FC83599468}"/>
              </a:ext>
            </a:extLst>
          </p:cNvPr>
          <p:cNvCxnSpPr>
            <a:cxnSpLocks/>
          </p:cNvCxnSpPr>
          <p:nvPr/>
        </p:nvCxnSpPr>
        <p:spPr>
          <a:xfrm>
            <a:off x="1553763" y="4678698"/>
            <a:ext cx="10424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EA83131-C184-6548-A0C7-57DAA172D374}"/>
              </a:ext>
            </a:extLst>
          </p:cNvPr>
          <p:cNvCxnSpPr>
            <a:cxnSpLocks/>
          </p:cNvCxnSpPr>
          <p:nvPr/>
        </p:nvCxnSpPr>
        <p:spPr>
          <a:xfrm>
            <a:off x="2389534" y="4449206"/>
            <a:ext cx="3735139" cy="2347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15F8BCF-91DE-CC91-50FD-26659C433C73}"/>
              </a:ext>
            </a:extLst>
          </p:cNvPr>
          <p:cNvSpPr txBox="1"/>
          <p:nvPr/>
        </p:nvSpPr>
        <p:spPr>
          <a:xfrm>
            <a:off x="4562053" y="902073"/>
            <a:ext cx="1108380" cy="369332"/>
          </a:xfrm>
          <a:prstGeom prst="rect">
            <a:avLst/>
          </a:prstGeom>
          <a:noFill/>
        </p:spPr>
        <p:txBody>
          <a:bodyPr wrap="none" rtlCol="0">
            <a:spAutoFit/>
          </a:bodyPr>
          <a:lstStyle/>
          <a:p>
            <a:r>
              <a:rPr lang="en-US" dirty="0"/>
              <a:t>Method 1</a:t>
            </a:r>
          </a:p>
        </p:txBody>
      </p:sp>
      <p:cxnSp>
        <p:nvCxnSpPr>
          <p:cNvPr id="35" name="Straight Arrow Connector 34">
            <a:extLst>
              <a:ext uri="{FF2B5EF4-FFF2-40B4-BE49-F238E27FC236}">
                <a16:creationId xmlns:a16="http://schemas.microsoft.com/office/drawing/2014/main" id="{EA1EBBC8-DBF3-0F93-20AC-C74776782E8E}"/>
              </a:ext>
            </a:extLst>
          </p:cNvPr>
          <p:cNvCxnSpPr>
            <a:cxnSpLocks/>
          </p:cNvCxnSpPr>
          <p:nvPr/>
        </p:nvCxnSpPr>
        <p:spPr>
          <a:xfrm flipV="1">
            <a:off x="4102452" y="1405974"/>
            <a:ext cx="1875948" cy="8189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A9FC0519-334A-0034-3C40-063E02904DA8}"/>
              </a:ext>
            </a:extLst>
          </p:cNvPr>
          <p:cNvSpPr txBox="1"/>
          <p:nvPr/>
        </p:nvSpPr>
        <p:spPr>
          <a:xfrm>
            <a:off x="4573133" y="1401046"/>
            <a:ext cx="1108380" cy="369332"/>
          </a:xfrm>
          <a:prstGeom prst="rect">
            <a:avLst/>
          </a:prstGeom>
          <a:noFill/>
        </p:spPr>
        <p:txBody>
          <a:bodyPr wrap="none" rtlCol="0">
            <a:spAutoFit/>
          </a:bodyPr>
          <a:lstStyle/>
          <a:p>
            <a:r>
              <a:rPr lang="en-US" dirty="0"/>
              <a:t>Method 2</a:t>
            </a:r>
          </a:p>
        </p:txBody>
      </p:sp>
      <p:sp>
        <p:nvSpPr>
          <p:cNvPr id="38" name="TextBox 37">
            <a:extLst>
              <a:ext uri="{FF2B5EF4-FFF2-40B4-BE49-F238E27FC236}">
                <a16:creationId xmlns:a16="http://schemas.microsoft.com/office/drawing/2014/main" id="{6240ACFD-E7E6-47DD-1362-068F32868103}"/>
              </a:ext>
            </a:extLst>
          </p:cNvPr>
          <p:cNvSpPr txBox="1"/>
          <p:nvPr/>
        </p:nvSpPr>
        <p:spPr>
          <a:xfrm>
            <a:off x="4503409" y="4272699"/>
            <a:ext cx="1108380" cy="369332"/>
          </a:xfrm>
          <a:prstGeom prst="rect">
            <a:avLst/>
          </a:prstGeom>
          <a:noFill/>
        </p:spPr>
        <p:txBody>
          <a:bodyPr wrap="none" rtlCol="0">
            <a:spAutoFit/>
          </a:bodyPr>
          <a:lstStyle/>
          <a:p>
            <a:r>
              <a:rPr lang="en-US" dirty="0"/>
              <a:t>Method 2</a:t>
            </a:r>
          </a:p>
        </p:txBody>
      </p:sp>
      <p:sp>
        <p:nvSpPr>
          <p:cNvPr id="43" name="TextBox 42">
            <a:extLst>
              <a:ext uri="{FF2B5EF4-FFF2-40B4-BE49-F238E27FC236}">
                <a16:creationId xmlns:a16="http://schemas.microsoft.com/office/drawing/2014/main" id="{0D1F14A1-9263-FE11-3955-815613C5E05A}"/>
              </a:ext>
            </a:extLst>
          </p:cNvPr>
          <p:cNvSpPr txBox="1"/>
          <p:nvPr/>
        </p:nvSpPr>
        <p:spPr>
          <a:xfrm>
            <a:off x="5894403" y="58665"/>
            <a:ext cx="2136667" cy="923330"/>
          </a:xfrm>
          <a:prstGeom prst="rect">
            <a:avLst/>
          </a:prstGeom>
          <a:noFill/>
        </p:spPr>
        <p:txBody>
          <a:bodyPr wrap="square" rtlCol="0">
            <a:spAutoFit/>
          </a:bodyPr>
          <a:lstStyle/>
          <a:p>
            <a:r>
              <a:rPr lang="en-US" dirty="0"/>
              <a:t>Getting Regression coefficients</a:t>
            </a:r>
          </a:p>
          <a:p>
            <a:endParaRPr lang="en-US" dirty="0"/>
          </a:p>
        </p:txBody>
      </p:sp>
      <p:sp>
        <p:nvSpPr>
          <p:cNvPr id="44" name="TextBox 43">
            <a:extLst>
              <a:ext uri="{FF2B5EF4-FFF2-40B4-BE49-F238E27FC236}">
                <a16:creationId xmlns:a16="http://schemas.microsoft.com/office/drawing/2014/main" id="{3F03C3E5-8564-B2DD-5ACB-B2E59FCFEFE9}"/>
              </a:ext>
            </a:extLst>
          </p:cNvPr>
          <p:cNvSpPr txBox="1"/>
          <p:nvPr/>
        </p:nvSpPr>
        <p:spPr>
          <a:xfrm>
            <a:off x="9847137" y="62213"/>
            <a:ext cx="2136667" cy="646331"/>
          </a:xfrm>
          <a:prstGeom prst="rect">
            <a:avLst/>
          </a:prstGeom>
          <a:noFill/>
        </p:spPr>
        <p:txBody>
          <a:bodyPr wrap="square" rtlCol="0">
            <a:spAutoFit/>
          </a:bodyPr>
          <a:lstStyle/>
          <a:p>
            <a:r>
              <a:rPr lang="en-US" dirty="0"/>
              <a:t>Getting Regression</a:t>
            </a:r>
          </a:p>
          <a:p>
            <a:r>
              <a:rPr lang="en-US" dirty="0"/>
              <a:t>Coefficients</a:t>
            </a:r>
          </a:p>
        </p:txBody>
      </p:sp>
      <p:sp>
        <p:nvSpPr>
          <p:cNvPr id="45" name="Rectangle 44">
            <a:extLst>
              <a:ext uri="{FF2B5EF4-FFF2-40B4-BE49-F238E27FC236}">
                <a16:creationId xmlns:a16="http://schemas.microsoft.com/office/drawing/2014/main" id="{BB66655E-179B-58CB-4BF6-D26362AB65BA}"/>
              </a:ext>
            </a:extLst>
          </p:cNvPr>
          <p:cNvSpPr/>
          <p:nvPr/>
        </p:nvSpPr>
        <p:spPr>
          <a:xfrm>
            <a:off x="14337952" y="1242349"/>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
        <p:nvSpPr>
          <p:cNvPr id="46" name="Rectangle 45">
            <a:extLst>
              <a:ext uri="{FF2B5EF4-FFF2-40B4-BE49-F238E27FC236}">
                <a16:creationId xmlns:a16="http://schemas.microsoft.com/office/drawing/2014/main" id="{759A6572-5118-89D3-EA89-F13F1E10A838}"/>
              </a:ext>
            </a:extLst>
          </p:cNvPr>
          <p:cNvSpPr/>
          <p:nvPr/>
        </p:nvSpPr>
        <p:spPr>
          <a:xfrm>
            <a:off x="14341951" y="2067201"/>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a:t>
            </a:r>
          </a:p>
          <a:p>
            <a:pPr algn="ctr"/>
            <a:r>
              <a:rPr lang="en-US" dirty="0"/>
              <a:t>rear</a:t>
            </a:r>
          </a:p>
        </p:txBody>
      </p:sp>
      <p:cxnSp>
        <p:nvCxnSpPr>
          <p:cNvPr id="48" name="Straight Arrow Connector 47">
            <a:extLst>
              <a:ext uri="{FF2B5EF4-FFF2-40B4-BE49-F238E27FC236}">
                <a16:creationId xmlns:a16="http://schemas.microsoft.com/office/drawing/2014/main" id="{30AF10B7-8A47-121E-507D-8310F9CBA335}"/>
              </a:ext>
            </a:extLst>
          </p:cNvPr>
          <p:cNvCxnSpPr>
            <a:cxnSpLocks/>
          </p:cNvCxnSpPr>
          <p:nvPr/>
        </p:nvCxnSpPr>
        <p:spPr>
          <a:xfrm flipH="1" flipV="1">
            <a:off x="11731737" y="1222810"/>
            <a:ext cx="2593627" cy="2068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29B8034D-0229-2716-CBDB-0BB62F5CC8C7}"/>
              </a:ext>
            </a:extLst>
          </p:cNvPr>
          <p:cNvCxnSpPr>
            <a:cxnSpLocks/>
          </p:cNvCxnSpPr>
          <p:nvPr/>
        </p:nvCxnSpPr>
        <p:spPr>
          <a:xfrm flipH="1" flipV="1">
            <a:off x="11670922" y="1554383"/>
            <a:ext cx="2433817" cy="9609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4C98505F-4949-0214-6189-D8A6532CD12F}"/>
              </a:ext>
            </a:extLst>
          </p:cNvPr>
          <p:cNvSpPr txBox="1"/>
          <p:nvPr/>
        </p:nvSpPr>
        <p:spPr>
          <a:xfrm>
            <a:off x="12443334" y="1102450"/>
            <a:ext cx="1108380" cy="369332"/>
          </a:xfrm>
          <a:prstGeom prst="rect">
            <a:avLst/>
          </a:prstGeom>
          <a:noFill/>
        </p:spPr>
        <p:txBody>
          <a:bodyPr wrap="none" rtlCol="0">
            <a:spAutoFit/>
          </a:bodyPr>
          <a:lstStyle/>
          <a:p>
            <a:r>
              <a:rPr lang="en-US" dirty="0"/>
              <a:t>Method 1</a:t>
            </a:r>
          </a:p>
        </p:txBody>
      </p:sp>
      <p:sp>
        <p:nvSpPr>
          <p:cNvPr id="52" name="TextBox 51">
            <a:extLst>
              <a:ext uri="{FF2B5EF4-FFF2-40B4-BE49-F238E27FC236}">
                <a16:creationId xmlns:a16="http://schemas.microsoft.com/office/drawing/2014/main" id="{D0606A45-4C0A-C199-88BA-F3FEA2A43C2D}"/>
              </a:ext>
            </a:extLst>
          </p:cNvPr>
          <p:cNvSpPr txBox="1"/>
          <p:nvPr/>
        </p:nvSpPr>
        <p:spPr>
          <a:xfrm>
            <a:off x="12589259" y="1815417"/>
            <a:ext cx="1108380" cy="369332"/>
          </a:xfrm>
          <a:prstGeom prst="rect">
            <a:avLst/>
          </a:prstGeom>
          <a:noFill/>
        </p:spPr>
        <p:txBody>
          <a:bodyPr wrap="none" rtlCol="0">
            <a:spAutoFit/>
          </a:bodyPr>
          <a:lstStyle/>
          <a:p>
            <a:r>
              <a:rPr lang="en-US" dirty="0"/>
              <a:t>Method 2</a:t>
            </a:r>
          </a:p>
        </p:txBody>
      </p:sp>
      <p:sp>
        <p:nvSpPr>
          <p:cNvPr id="54" name="TextBox 53">
            <a:extLst>
              <a:ext uri="{FF2B5EF4-FFF2-40B4-BE49-F238E27FC236}">
                <a16:creationId xmlns:a16="http://schemas.microsoft.com/office/drawing/2014/main" id="{86A77DDE-544E-E5D9-45AA-B2558F9C631D}"/>
              </a:ext>
            </a:extLst>
          </p:cNvPr>
          <p:cNvSpPr txBox="1"/>
          <p:nvPr/>
        </p:nvSpPr>
        <p:spPr>
          <a:xfrm>
            <a:off x="10911888" y="153819"/>
            <a:ext cx="6094602" cy="369332"/>
          </a:xfrm>
          <a:prstGeom prst="rect">
            <a:avLst/>
          </a:prstGeom>
          <a:noFill/>
        </p:spPr>
        <p:txBody>
          <a:bodyPr wrap="square">
            <a:spAutoFit/>
          </a:bodyPr>
          <a:lstStyle/>
          <a:p>
            <a:pPr algn="ctr"/>
            <a:r>
              <a:rPr lang="en-US" dirty="0"/>
              <a:t>MEASURED DATA</a:t>
            </a:r>
          </a:p>
        </p:txBody>
      </p:sp>
      <p:cxnSp>
        <p:nvCxnSpPr>
          <p:cNvPr id="55" name="Straight Arrow Connector 54">
            <a:extLst>
              <a:ext uri="{FF2B5EF4-FFF2-40B4-BE49-F238E27FC236}">
                <a16:creationId xmlns:a16="http://schemas.microsoft.com/office/drawing/2014/main" id="{4C66D57F-FEA5-E3DC-95CE-DECE4A124380}"/>
              </a:ext>
            </a:extLst>
          </p:cNvPr>
          <p:cNvCxnSpPr>
            <a:cxnSpLocks/>
            <a:stCxn id="4" idx="3"/>
          </p:cNvCxnSpPr>
          <p:nvPr/>
        </p:nvCxnSpPr>
        <p:spPr>
          <a:xfrm>
            <a:off x="1577130" y="1258349"/>
            <a:ext cx="1002952" cy="36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93C41D1E-D6F4-EAB0-7293-3BA5B5275814}"/>
              </a:ext>
            </a:extLst>
          </p:cNvPr>
          <p:cNvCxnSpPr>
            <a:cxnSpLocks/>
            <a:stCxn id="5" idx="3"/>
            <a:endCxn id="7" idx="1"/>
          </p:cNvCxnSpPr>
          <p:nvPr/>
        </p:nvCxnSpPr>
        <p:spPr>
          <a:xfrm flipV="1">
            <a:off x="1493240" y="2125347"/>
            <a:ext cx="1124127" cy="240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2982A02-A894-D495-E25C-C3536CC0B88E}"/>
              </a:ext>
            </a:extLst>
          </p:cNvPr>
          <p:cNvCxnSpPr>
            <a:cxnSpLocks/>
          </p:cNvCxnSpPr>
          <p:nvPr/>
        </p:nvCxnSpPr>
        <p:spPr>
          <a:xfrm flipV="1">
            <a:off x="1853967" y="3102651"/>
            <a:ext cx="742225" cy="2378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68A515D9-1FA6-D598-4DE9-DD8F10019863}"/>
              </a:ext>
            </a:extLst>
          </p:cNvPr>
          <p:cNvSpPr/>
          <p:nvPr/>
        </p:nvSpPr>
        <p:spPr>
          <a:xfrm>
            <a:off x="9847137" y="926733"/>
            <a:ext cx="182378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Regression</a:t>
            </a:r>
          </a:p>
        </p:txBody>
      </p:sp>
      <p:sp>
        <p:nvSpPr>
          <p:cNvPr id="59" name="TextBox 58">
            <a:extLst>
              <a:ext uri="{FF2B5EF4-FFF2-40B4-BE49-F238E27FC236}">
                <a16:creationId xmlns:a16="http://schemas.microsoft.com/office/drawing/2014/main" id="{E582C1E9-F06D-2E5C-6FAE-FCDD198D9329}"/>
              </a:ext>
            </a:extLst>
          </p:cNvPr>
          <p:cNvSpPr txBox="1"/>
          <p:nvPr/>
        </p:nvSpPr>
        <p:spPr>
          <a:xfrm>
            <a:off x="8220702" y="79482"/>
            <a:ext cx="1292608" cy="1477328"/>
          </a:xfrm>
          <a:prstGeom prst="rect">
            <a:avLst/>
          </a:prstGeom>
          <a:noFill/>
        </p:spPr>
        <p:txBody>
          <a:bodyPr wrap="square" rtlCol="0">
            <a:spAutoFit/>
          </a:bodyPr>
          <a:lstStyle/>
          <a:p>
            <a:r>
              <a:rPr lang="en-US" dirty="0"/>
              <a:t>Reporting Conditions</a:t>
            </a:r>
          </a:p>
          <a:p>
            <a:endParaRPr lang="en-US" dirty="0"/>
          </a:p>
          <a:p>
            <a:endParaRPr lang="en-US" dirty="0"/>
          </a:p>
          <a:p>
            <a:endParaRPr lang="en-US" dirty="0"/>
          </a:p>
        </p:txBody>
      </p:sp>
      <p:sp>
        <p:nvSpPr>
          <p:cNvPr id="68" name="TextBox 67">
            <a:extLst>
              <a:ext uri="{FF2B5EF4-FFF2-40B4-BE49-F238E27FC236}">
                <a16:creationId xmlns:a16="http://schemas.microsoft.com/office/drawing/2014/main" id="{0D5A16FE-87F9-B1E9-FB0A-25AFBADBFC02}"/>
              </a:ext>
            </a:extLst>
          </p:cNvPr>
          <p:cNvSpPr txBox="1"/>
          <p:nvPr/>
        </p:nvSpPr>
        <p:spPr>
          <a:xfrm>
            <a:off x="1136708" y="-400050"/>
            <a:ext cx="2599045" cy="369332"/>
          </a:xfrm>
          <a:prstGeom prst="rect">
            <a:avLst/>
          </a:prstGeom>
          <a:noFill/>
        </p:spPr>
        <p:txBody>
          <a:bodyPr wrap="none" rtlCol="0">
            <a:spAutoFit/>
          </a:bodyPr>
          <a:lstStyle/>
          <a:p>
            <a:r>
              <a:rPr lang="en-US" dirty="0"/>
              <a:t>METHOD TWO FOR ASTM</a:t>
            </a:r>
          </a:p>
        </p:txBody>
      </p:sp>
      <p:sp>
        <p:nvSpPr>
          <p:cNvPr id="69" name="TextBox 68">
            <a:extLst>
              <a:ext uri="{FF2B5EF4-FFF2-40B4-BE49-F238E27FC236}">
                <a16:creationId xmlns:a16="http://schemas.microsoft.com/office/drawing/2014/main" id="{27EA7B9E-301D-759C-9F01-C8D32FFF483D}"/>
              </a:ext>
            </a:extLst>
          </p:cNvPr>
          <p:cNvSpPr txBox="1"/>
          <p:nvPr/>
        </p:nvSpPr>
        <p:spPr>
          <a:xfrm>
            <a:off x="1317842" y="3942909"/>
            <a:ext cx="2343077" cy="369332"/>
          </a:xfrm>
          <a:prstGeom prst="rect">
            <a:avLst/>
          </a:prstGeom>
          <a:noFill/>
        </p:spPr>
        <p:txBody>
          <a:bodyPr wrap="none" rtlCol="0">
            <a:spAutoFit/>
          </a:bodyPr>
          <a:lstStyle/>
          <a:p>
            <a:r>
              <a:rPr lang="en-US" dirty="0"/>
              <a:t>METHOD TWO FOR IEC</a:t>
            </a:r>
          </a:p>
        </p:txBody>
      </p:sp>
      <p:cxnSp>
        <p:nvCxnSpPr>
          <p:cNvPr id="70" name="Straight Arrow Connector 69">
            <a:extLst>
              <a:ext uri="{FF2B5EF4-FFF2-40B4-BE49-F238E27FC236}">
                <a16:creationId xmlns:a16="http://schemas.microsoft.com/office/drawing/2014/main" id="{350CE1FA-7FF8-909C-7C4E-7FE742986369}"/>
              </a:ext>
            </a:extLst>
          </p:cNvPr>
          <p:cNvCxnSpPr>
            <a:cxnSpLocks/>
            <a:endCxn id="16" idx="1"/>
          </p:cNvCxnSpPr>
          <p:nvPr/>
        </p:nvCxnSpPr>
        <p:spPr>
          <a:xfrm flipV="1">
            <a:off x="3997033" y="1432378"/>
            <a:ext cx="2042182" cy="109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462BC968-22F5-33A4-D9A8-18CBC8994225}"/>
              </a:ext>
            </a:extLst>
          </p:cNvPr>
          <p:cNvCxnSpPr>
            <a:cxnSpLocks/>
          </p:cNvCxnSpPr>
          <p:nvPr/>
        </p:nvCxnSpPr>
        <p:spPr>
          <a:xfrm flipH="1" flipV="1">
            <a:off x="11670922" y="1481209"/>
            <a:ext cx="2507220" cy="5080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Arrow: Curved Right 83">
            <a:extLst>
              <a:ext uri="{FF2B5EF4-FFF2-40B4-BE49-F238E27FC236}">
                <a16:creationId xmlns:a16="http://schemas.microsoft.com/office/drawing/2014/main" id="{B44C402E-DF2D-4B93-886E-70E18A707F54}"/>
              </a:ext>
            </a:extLst>
          </p:cNvPr>
          <p:cNvSpPr/>
          <p:nvPr/>
        </p:nvSpPr>
        <p:spPr>
          <a:xfrm>
            <a:off x="7900285" y="795447"/>
            <a:ext cx="437178"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5" name="Arrow: Curved Right 84">
            <a:extLst>
              <a:ext uri="{FF2B5EF4-FFF2-40B4-BE49-F238E27FC236}">
                <a16:creationId xmlns:a16="http://schemas.microsoft.com/office/drawing/2014/main" id="{2A5BD89F-CB4E-C592-2153-F579BBBB0587}"/>
              </a:ext>
            </a:extLst>
          </p:cNvPr>
          <p:cNvSpPr/>
          <p:nvPr/>
        </p:nvSpPr>
        <p:spPr>
          <a:xfrm flipH="1">
            <a:off x="9253203" y="814288"/>
            <a:ext cx="514029"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7" name="TextBox 86">
            <a:extLst>
              <a:ext uri="{FF2B5EF4-FFF2-40B4-BE49-F238E27FC236}">
                <a16:creationId xmlns:a16="http://schemas.microsoft.com/office/drawing/2014/main" id="{AC6A933B-A992-3440-D58C-CB653B6C3D11}"/>
              </a:ext>
            </a:extLst>
          </p:cNvPr>
          <p:cNvSpPr txBox="1"/>
          <p:nvPr/>
        </p:nvSpPr>
        <p:spPr>
          <a:xfrm>
            <a:off x="8330675" y="1949946"/>
            <a:ext cx="1669420" cy="430887"/>
          </a:xfrm>
          <a:prstGeom prst="rect">
            <a:avLst/>
          </a:prstGeom>
          <a:noFill/>
        </p:spPr>
        <p:txBody>
          <a:bodyPr wrap="square">
            <a:spAutoFit/>
          </a:bodyPr>
          <a:lstStyle/>
          <a:p>
            <a:r>
              <a:rPr lang="en-US" sz="1100" u="sng" dirty="0"/>
              <a:t>Result Expected </a:t>
            </a:r>
          </a:p>
          <a:p>
            <a:r>
              <a:rPr lang="en-US" sz="1100" dirty="0"/>
              <a:t>Result Measured</a:t>
            </a:r>
          </a:p>
        </p:txBody>
      </p:sp>
      <p:sp>
        <p:nvSpPr>
          <p:cNvPr id="22" name="Rectangle 21">
            <a:extLst>
              <a:ext uri="{FF2B5EF4-FFF2-40B4-BE49-F238E27FC236}">
                <a16:creationId xmlns:a16="http://schemas.microsoft.com/office/drawing/2014/main" id="{79CBE93E-0BB7-E1CC-B896-96C5D5AA6C47}"/>
              </a:ext>
            </a:extLst>
          </p:cNvPr>
          <p:cNvSpPr/>
          <p:nvPr/>
        </p:nvSpPr>
        <p:spPr>
          <a:xfrm>
            <a:off x="2811999" y="5745825"/>
            <a:ext cx="1434518"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Tmod</a:t>
            </a:r>
            <a:endParaRPr lang="en-US" dirty="0"/>
          </a:p>
        </p:txBody>
      </p:sp>
      <p:sp>
        <p:nvSpPr>
          <p:cNvPr id="25" name="Rectangle 24">
            <a:extLst>
              <a:ext uri="{FF2B5EF4-FFF2-40B4-BE49-F238E27FC236}">
                <a16:creationId xmlns:a16="http://schemas.microsoft.com/office/drawing/2014/main" id="{006B7D6B-8E4F-8384-133A-54A4B2CD2EAD}"/>
              </a:ext>
            </a:extLst>
          </p:cNvPr>
          <p:cNvSpPr/>
          <p:nvPr/>
        </p:nvSpPr>
        <p:spPr>
          <a:xfrm>
            <a:off x="6207285" y="4468846"/>
            <a:ext cx="1823785" cy="14139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a:p>
            <a:pPr algn="ctr"/>
            <a:r>
              <a:rPr lang="en-US" dirty="0"/>
              <a:t>Correct Performance </a:t>
            </a:r>
          </a:p>
          <a:p>
            <a:pPr algn="ctr"/>
            <a:endParaRPr lang="en-US" dirty="0"/>
          </a:p>
        </p:txBody>
      </p:sp>
      <p:sp>
        <p:nvSpPr>
          <p:cNvPr id="26" name="TextBox 25">
            <a:extLst>
              <a:ext uri="{FF2B5EF4-FFF2-40B4-BE49-F238E27FC236}">
                <a16:creationId xmlns:a16="http://schemas.microsoft.com/office/drawing/2014/main" id="{2E5B6B91-BDF8-C9EC-71BA-EC8BD6F4556D}"/>
              </a:ext>
            </a:extLst>
          </p:cNvPr>
          <p:cNvSpPr txBox="1"/>
          <p:nvPr/>
        </p:nvSpPr>
        <p:spPr>
          <a:xfrm>
            <a:off x="8221195" y="3665910"/>
            <a:ext cx="1292608" cy="923330"/>
          </a:xfrm>
          <a:prstGeom prst="rect">
            <a:avLst/>
          </a:prstGeom>
          <a:noFill/>
        </p:spPr>
        <p:txBody>
          <a:bodyPr wrap="square" rtlCol="0">
            <a:spAutoFit/>
          </a:bodyPr>
          <a:lstStyle/>
          <a:p>
            <a:r>
              <a:rPr lang="en-US" dirty="0"/>
              <a:t>Reporting Conditions</a:t>
            </a:r>
          </a:p>
          <a:p>
            <a:endParaRPr lang="en-US" dirty="0"/>
          </a:p>
        </p:txBody>
      </p:sp>
      <p:sp>
        <p:nvSpPr>
          <p:cNvPr id="28" name="Rectangle 27">
            <a:extLst>
              <a:ext uri="{FF2B5EF4-FFF2-40B4-BE49-F238E27FC236}">
                <a16:creationId xmlns:a16="http://schemas.microsoft.com/office/drawing/2014/main" id="{95F70EFF-4EB9-A316-21E8-0F96C865F2A2}"/>
              </a:ext>
            </a:extLst>
          </p:cNvPr>
          <p:cNvSpPr/>
          <p:nvPr/>
        </p:nvSpPr>
        <p:spPr>
          <a:xfrm>
            <a:off x="9973241" y="4898851"/>
            <a:ext cx="1481933"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Performance</a:t>
            </a:r>
          </a:p>
        </p:txBody>
      </p:sp>
      <p:sp>
        <p:nvSpPr>
          <p:cNvPr id="30" name="Arrow: Curved Right 29">
            <a:extLst>
              <a:ext uri="{FF2B5EF4-FFF2-40B4-BE49-F238E27FC236}">
                <a16:creationId xmlns:a16="http://schemas.microsoft.com/office/drawing/2014/main" id="{7B2A8F34-03E4-4DD8-421D-F1FEB05E25DD}"/>
              </a:ext>
            </a:extLst>
          </p:cNvPr>
          <p:cNvSpPr/>
          <p:nvPr/>
        </p:nvSpPr>
        <p:spPr>
          <a:xfrm>
            <a:off x="8205600" y="4712519"/>
            <a:ext cx="437178"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Arrow: Curved Right 31">
            <a:extLst>
              <a:ext uri="{FF2B5EF4-FFF2-40B4-BE49-F238E27FC236}">
                <a16:creationId xmlns:a16="http://schemas.microsoft.com/office/drawing/2014/main" id="{1ABE6D95-6255-FAF5-B34E-670D7B66AF62}"/>
              </a:ext>
            </a:extLst>
          </p:cNvPr>
          <p:cNvSpPr/>
          <p:nvPr/>
        </p:nvSpPr>
        <p:spPr>
          <a:xfrm flipH="1">
            <a:off x="9405603" y="4508542"/>
            <a:ext cx="514029"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Rectangle 32">
            <a:extLst>
              <a:ext uri="{FF2B5EF4-FFF2-40B4-BE49-F238E27FC236}">
                <a16:creationId xmlns:a16="http://schemas.microsoft.com/office/drawing/2014/main" id="{71F31AAF-45DF-6A41-73B4-706D4FAFC6D0}"/>
              </a:ext>
            </a:extLst>
          </p:cNvPr>
          <p:cNvSpPr/>
          <p:nvPr/>
        </p:nvSpPr>
        <p:spPr>
          <a:xfrm>
            <a:off x="943097" y="6421198"/>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Tmod</a:t>
            </a:r>
            <a:endParaRPr lang="en-US" dirty="0"/>
          </a:p>
        </p:txBody>
      </p:sp>
    </p:spTree>
    <p:extLst>
      <p:ext uri="{BB962C8B-B14F-4D97-AF65-F5344CB8AC3E}">
        <p14:creationId xmlns:p14="http://schemas.microsoft.com/office/powerpoint/2010/main" val="3023282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8663D64E-E7A3-4E17-65AE-08F1C0D47DD4}"/>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38E9EE3F-4C8B-F27D-9138-C336A88B2894}"/>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93B9FC93-96CF-93B1-51EF-F93C6731B331}"/>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7" name="Rectangle 6">
            <a:extLst>
              <a:ext uri="{FF2B5EF4-FFF2-40B4-BE49-F238E27FC236}">
                <a16:creationId xmlns:a16="http://schemas.microsoft.com/office/drawing/2014/main" id="{D7399928-5DC7-37FD-22A2-53FF43607548}"/>
              </a:ext>
            </a:extLst>
          </p:cNvPr>
          <p:cNvSpPr/>
          <p:nvPr/>
        </p:nvSpPr>
        <p:spPr>
          <a:xfrm>
            <a:off x="2617367" y="498932"/>
            <a:ext cx="1823786" cy="325282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E6E7ED3-C93C-A119-A200-E3BA9AC79711}"/>
              </a:ext>
            </a:extLst>
          </p:cNvPr>
          <p:cNvSpPr/>
          <p:nvPr/>
        </p:nvSpPr>
        <p:spPr>
          <a:xfrm>
            <a:off x="2788293" y="2677966"/>
            <a:ext cx="1481933"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Performance</a:t>
            </a:r>
          </a:p>
        </p:txBody>
      </p:sp>
      <p:sp>
        <p:nvSpPr>
          <p:cNvPr id="10" name="TextBox 9">
            <a:extLst>
              <a:ext uri="{FF2B5EF4-FFF2-40B4-BE49-F238E27FC236}">
                <a16:creationId xmlns:a16="http://schemas.microsoft.com/office/drawing/2014/main" id="{B21BC99D-8D3A-E68E-8B36-64B3FC463A1A}"/>
              </a:ext>
            </a:extLst>
          </p:cNvPr>
          <p:cNvSpPr txBox="1"/>
          <p:nvPr/>
        </p:nvSpPr>
        <p:spPr>
          <a:xfrm>
            <a:off x="1004818" y="88869"/>
            <a:ext cx="6094602" cy="369332"/>
          </a:xfrm>
          <a:prstGeom prst="rect">
            <a:avLst/>
          </a:prstGeom>
          <a:noFill/>
        </p:spPr>
        <p:txBody>
          <a:bodyPr wrap="square">
            <a:spAutoFit/>
          </a:bodyPr>
          <a:lstStyle/>
          <a:p>
            <a:pPr algn="ctr"/>
            <a:r>
              <a:rPr lang="en-US" dirty="0"/>
              <a:t>SAM MODEL OUTPUTS:</a:t>
            </a:r>
          </a:p>
        </p:txBody>
      </p:sp>
      <p:sp>
        <p:nvSpPr>
          <p:cNvPr id="12" name="TextBox 11">
            <a:extLst>
              <a:ext uri="{FF2B5EF4-FFF2-40B4-BE49-F238E27FC236}">
                <a16:creationId xmlns:a16="http://schemas.microsoft.com/office/drawing/2014/main" id="{B314F533-17C0-5531-4946-C547D1D2565B}"/>
              </a:ext>
            </a:extLst>
          </p:cNvPr>
          <p:cNvSpPr txBox="1"/>
          <p:nvPr/>
        </p:nvSpPr>
        <p:spPr>
          <a:xfrm>
            <a:off x="-1843481" y="79482"/>
            <a:ext cx="6094602" cy="369332"/>
          </a:xfrm>
          <a:prstGeom prst="rect">
            <a:avLst/>
          </a:prstGeom>
          <a:noFill/>
        </p:spPr>
        <p:txBody>
          <a:bodyPr wrap="square">
            <a:spAutoFit/>
          </a:bodyPr>
          <a:lstStyle/>
          <a:p>
            <a:pPr algn="ctr"/>
            <a:r>
              <a:rPr lang="en-US" dirty="0"/>
              <a:t>MEASURED DATA</a:t>
            </a:r>
          </a:p>
        </p:txBody>
      </p:sp>
      <p:sp>
        <p:nvSpPr>
          <p:cNvPr id="13" name="Rectangle 12">
            <a:extLst>
              <a:ext uri="{FF2B5EF4-FFF2-40B4-BE49-F238E27FC236}">
                <a16:creationId xmlns:a16="http://schemas.microsoft.com/office/drawing/2014/main" id="{54EC5259-98CE-4CF0-EB37-25DF79D65E0C}"/>
              </a:ext>
            </a:extLst>
          </p:cNvPr>
          <p:cNvSpPr/>
          <p:nvPr/>
        </p:nvSpPr>
        <p:spPr>
          <a:xfrm>
            <a:off x="3011884" y="975178"/>
            <a:ext cx="1040235"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
        <p:nvSpPr>
          <p:cNvPr id="14" name="Rectangle 13">
            <a:extLst>
              <a:ext uri="{FF2B5EF4-FFF2-40B4-BE49-F238E27FC236}">
                <a16:creationId xmlns:a16="http://schemas.microsoft.com/office/drawing/2014/main" id="{8C5B4CBD-B38D-1E74-6FEA-5632A7F06CC5}"/>
              </a:ext>
            </a:extLst>
          </p:cNvPr>
          <p:cNvSpPr/>
          <p:nvPr/>
        </p:nvSpPr>
        <p:spPr>
          <a:xfrm>
            <a:off x="3011884" y="1787689"/>
            <a:ext cx="1040235"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a:t>
            </a:r>
          </a:p>
          <a:p>
            <a:pPr algn="ctr"/>
            <a:r>
              <a:rPr lang="en-US" dirty="0"/>
              <a:t>rear</a:t>
            </a:r>
          </a:p>
        </p:txBody>
      </p:sp>
      <p:sp>
        <p:nvSpPr>
          <p:cNvPr id="16" name="Rectangle 15">
            <a:extLst>
              <a:ext uri="{FF2B5EF4-FFF2-40B4-BE49-F238E27FC236}">
                <a16:creationId xmlns:a16="http://schemas.microsoft.com/office/drawing/2014/main" id="{8CE534CE-7800-5E47-085C-7382849CC824}"/>
              </a:ext>
            </a:extLst>
          </p:cNvPr>
          <p:cNvSpPr/>
          <p:nvPr/>
        </p:nvSpPr>
        <p:spPr>
          <a:xfrm>
            <a:off x="6039215" y="975178"/>
            <a:ext cx="182378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Regression</a:t>
            </a:r>
          </a:p>
        </p:txBody>
      </p:sp>
      <p:sp>
        <p:nvSpPr>
          <p:cNvPr id="17" name="Rectangle 16">
            <a:extLst>
              <a:ext uri="{FF2B5EF4-FFF2-40B4-BE49-F238E27FC236}">
                <a16:creationId xmlns:a16="http://schemas.microsoft.com/office/drawing/2014/main" id="{D4EB8F31-34C2-33C5-0A55-D995FC523FF4}"/>
              </a:ext>
            </a:extLst>
          </p:cNvPr>
          <p:cNvSpPr/>
          <p:nvPr/>
        </p:nvSpPr>
        <p:spPr>
          <a:xfrm>
            <a:off x="2570775" y="4261502"/>
            <a:ext cx="1823786" cy="274118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51BA6FAD-644A-085D-935E-506F1CA71152}"/>
              </a:ext>
            </a:extLst>
          </p:cNvPr>
          <p:cNvSpPr/>
          <p:nvPr/>
        </p:nvSpPr>
        <p:spPr>
          <a:xfrm>
            <a:off x="2788293" y="5532313"/>
            <a:ext cx="1481933"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Performance</a:t>
            </a:r>
          </a:p>
        </p:txBody>
      </p:sp>
      <p:sp>
        <p:nvSpPr>
          <p:cNvPr id="19" name="Rectangle 18">
            <a:extLst>
              <a:ext uri="{FF2B5EF4-FFF2-40B4-BE49-F238E27FC236}">
                <a16:creationId xmlns:a16="http://schemas.microsoft.com/office/drawing/2014/main" id="{CAE98815-6133-2016-90A7-192FD049870E}"/>
              </a:ext>
            </a:extLst>
          </p:cNvPr>
          <p:cNvSpPr/>
          <p:nvPr/>
        </p:nvSpPr>
        <p:spPr>
          <a:xfrm>
            <a:off x="2956798" y="4381363"/>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
        <p:nvSpPr>
          <p:cNvPr id="21" name="Rectangle 20">
            <a:extLst>
              <a:ext uri="{FF2B5EF4-FFF2-40B4-BE49-F238E27FC236}">
                <a16:creationId xmlns:a16="http://schemas.microsoft.com/office/drawing/2014/main" id="{8364A277-54E1-EEEA-563A-0F470E6BE9FA}"/>
              </a:ext>
            </a:extLst>
          </p:cNvPr>
          <p:cNvSpPr/>
          <p:nvPr/>
        </p:nvSpPr>
        <p:spPr>
          <a:xfrm>
            <a:off x="6207285" y="4468846"/>
            <a:ext cx="1823785" cy="14139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a:p>
            <a:pPr algn="ctr"/>
            <a:r>
              <a:rPr lang="en-US" dirty="0"/>
              <a:t>Correct Performance </a:t>
            </a:r>
          </a:p>
          <a:p>
            <a:pPr algn="ctr"/>
            <a:r>
              <a:rPr lang="en-US" dirty="0"/>
              <a:t>F(POA, </a:t>
            </a:r>
            <a:r>
              <a:rPr lang="en-US" dirty="0" err="1"/>
              <a:t>Tmod</a:t>
            </a:r>
            <a:r>
              <a:rPr lang="en-US" dirty="0"/>
              <a:t>)</a:t>
            </a:r>
          </a:p>
        </p:txBody>
      </p:sp>
      <p:cxnSp>
        <p:nvCxnSpPr>
          <p:cNvPr id="23" name="Straight Arrow Connector 22">
            <a:extLst>
              <a:ext uri="{FF2B5EF4-FFF2-40B4-BE49-F238E27FC236}">
                <a16:creationId xmlns:a16="http://schemas.microsoft.com/office/drawing/2014/main" id="{0D63AB24-B796-24DC-C8AC-776022AA5592}"/>
              </a:ext>
            </a:extLst>
          </p:cNvPr>
          <p:cNvCxnSpPr>
            <a:cxnSpLocks/>
          </p:cNvCxnSpPr>
          <p:nvPr/>
        </p:nvCxnSpPr>
        <p:spPr>
          <a:xfrm>
            <a:off x="4052119" y="1047430"/>
            <a:ext cx="1928032" cy="1122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598E796-1EC6-0074-BD14-99C65DCD1694}"/>
              </a:ext>
            </a:extLst>
          </p:cNvPr>
          <p:cNvCxnSpPr>
            <a:cxnSpLocks/>
          </p:cNvCxnSpPr>
          <p:nvPr/>
        </p:nvCxnSpPr>
        <p:spPr>
          <a:xfrm flipV="1">
            <a:off x="4291401" y="1500975"/>
            <a:ext cx="1686999" cy="15146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5D4E08-4190-FC76-5BF5-18FC83599468}"/>
              </a:ext>
            </a:extLst>
          </p:cNvPr>
          <p:cNvCxnSpPr>
            <a:cxnSpLocks/>
          </p:cNvCxnSpPr>
          <p:nvPr/>
        </p:nvCxnSpPr>
        <p:spPr>
          <a:xfrm>
            <a:off x="1719636" y="4663126"/>
            <a:ext cx="1026319" cy="1982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15F8BCF-91DE-CC91-50FD-26659C433C73}"/>
              </a:ext>
            </a:extLst>
          </p:cNvPr>
          <p:cNvSpPr txBox="1"/>
          <p:nvPr/>
        </p:nvSpPr>
        <p:spPr>
          <a:xfrm>
            <a:off x="4562053" y="902073"/>
            <a:ext cx="1108380" cy="369332"/>
          </a:xfrm>
          <a:prstGeom prst="rect">
            <a:avLst/>
          </a:prstGeom>
          <a:noFill/>
        </p:spPr>
        <p:txBody>
          <a:bodyPr wrap="none" rtlCol="0">
            <a:spAutoFit/>
          </a:bodyPr>
          <a:lstStyle/>
          <a:p>
            <a:r>
              <a:rPr lang="en-US" dirty="0"/>
              <a:t>Method 1</a:t>
            </a:r>
          </a:p>
        </p:txBody>
      </p:sp>
      <p:cxnSp>
        <p:nvCxnSpPr>
          <p:cNvPr id="35" name="Straight Arrow Connector 34">
            <a:extLst>
              <a:ext uri="{FF2B5EF4-FFF2-40B4-BE49-F238E27FC236}">
                <a16:creationId xmlns:a16="http://schemas.microsoft.com/office/drawing/2014/main" id="{EA1EBBC8-DBF3-0F93-20AC-C74776782E8E}"/>
              </a:ext>
            </a:extLst>
          </p:cNvPr>
          <p:cNvCxnSpPr>
            <a:cxnSpLocks/>
          </p:cNvCxnSpPr>
          <p:nvPr/>
        </p:nvCxnSpPr>
        <p:spPr>
          <a:xfrm flipV="1">
            <a:off x="4102452" y="1405974"/>
            <a:ext cx="1875948" cy="8189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A9FC0519-334A-0034-3C40-063E02904DA8}"/>
              </a:ext>
            </a:extLst>
          </p:cNvPr>
          <p:cNvSpPr txBox="1"/>
          <p:nvPr/>
        </p:nvSpPr>
        <p:spPr>
          <a:xfrm>
            <a:off x="4573133" y="1401046"/>
            <a:ext cx="1108380" cy="369332"/>
          </a:xfrm>
          <a:prstGeom prst="rect">
            <a:avLst/>
          </a:prstGeom>
          <a:noFill/>
        </p:spPr>
        <p:txBody>
          <a:bodyPr wrap="none" rtlCol="0">
            <a:spAutoFit/>
          </a:bodyPr>
          <a:lstStyle/>
          <a:p>
            <a:r>
              <a:rPr lang="en-US" dirty="0"/>
              <a:t>Method 2</a:t>
            </a:r>
          </a:p>
        </p:txBody>
      </p:sp>
      <p:sp>
        <p:nvSpPr>
          <p:cNvPr id="38" name="TextBox 37">
            <a:extLst>
              <a:ext uri="{FF2B5EF4-FFF2-40B4-BE49-F238E27FC236}">
                <a16:creationId xmlns:a16="http://schemas.microsoft.com/office/drawing/2014/main" id="{6240ACFD-E7E6-47DD-1362-068F32868103}"/>
              </a:ext>
            </a:extLst>
          </p:cNvPr>
          <p:cNvSpPr txBox="1"/>
          <p:nvPr/>
        </p:nvSpPr>
        <p:spPr>
          <a:xfrm>
            <a:off x="4503409" y="4272699"/>
            <a:ext cx="1108380" cy="369332"/>
          </a:xfrm>
          <a:prstGeom prst="rect">
            <a:avLst/>
          </a:prstGeom>
          <a:noFill/>
        </p:spPr>
        <p:txBody>
          <a:bodyPr wrap="none" rtlCol="0">
            <a:spAutoFit/>
          </a:bodyPr>
          <a:lstStyle/>
          <a:p>
            <a:r>
              <a:rPr lang="en-US" dirty="0"/>
              <a:t>Method 1</a:t>
            </a:r>
          </a:p>
        </p:txBody>
      </p:sp>
      <p:sp>
        <p:nvSpPr>
          <p:cNvPr id="43" name="TextBox 42">
            <a:extLst>
              <a:ext uri="{FF2B5EF4-FFF2-40B4-BE49-F238E27FC236}">
                <a16:creationId xmlns:a16="http://schemas.microsoft.com/office/drawing/2014/main" id="{0D1F14A1-9263-FE11-3955-815613C5E05A}"/>
              </a:ext>
            </a:extLst>
          </p:cNvPr>
          <p:cNvSpPr txBox="1"/>
          <p:nvPr/>
        </p:nvSpPr>
        <p:spPr>
          <a:xfrm>
            <a:off x="5894403" y="58665"/>
            <a:ext cx="2136667" cy="923330"/>
          </a:xfrm>
          <a:prstGeom prst="rect">
            <a:avLst/>
          </a:prstGeom>
          <a:noFill/>
        </p:spPr>
        <p:txBody>
          <a:bodyPr wrap="square" rtlCol="0">
            <a:spAutoFit/>
          </a:bodyPr>
          <a:lstStyle/>
          <a:p>
            <a:r>
              <a:rPr lang="en-US" dirty="0"/>
              <a:t>Getting Regression coefficients</a:t>
            </a:r>
          </a:p>
          <a:p>
            <a:endParaRPr lang="en-US" dirty="0"/>
          </a:p>
        </p:txBody>
      </p:sp>
      <p:sp>
        <p:nvSpPr>
          <p:cNvPr id="44" name="TextBox 43">
            <a:extLst>
              <a:ext uri="{FF2B5EF4-FFF2-40B4-BE49-F238E27FC236}">
                <a16:creationId xmlns:a16="http://schemas.microsoft.com/office/drawing/2014/main" id="{3F03C3E5-8564-B2DD-5ACB-B2E59FCFEFE9}"/>
              </a:ext>
            </a:extLst>
          </p:cNvPr>
          <p:cNvSpPr txBox="1"/>
          <p:nvPr/>
        </p:nvSpPr>
        <p:spPr>
          <a:xfrm>
            <a:off x="9847137" y="62213"/>
            <a:ext cx="2136667" cy="646331"/>
          </a:xfrm>
          <a:prstGeom prst="rect">
            <a:avLst/>
          </a:prstGeom>
          <a:noFill/>
        </p:spPr>
        <p:txBody>
          <a:bodyPr wrap="square" rtlCol="0">
            <a:spAutoFit/>
          </a:bodyPr>
          <a:lstStyle/>
          <a:p>
            <a:r>
              <a:rPr lang="en-US" dirty="0"/>
              <a:t>Getting Regression</a:t>
            </a:r>
          </a:p>
          <a:p>
            <a:r>
              <a:rPr lang="en-US" dirty="0"/>
              <a:t>Coefficients</a:t>
            </a:r>
          </a:p>
        </p:txBody>
      </p:sp>
      <p:sp>
        <p:nvSpPr>
          <p:cNvPr id="45" name="Rectangle 44">
            <a:extLst>
              <a:ext uri="{FF2B5EF4-FFF2-40B4-BE49-F238E27FC236}">
                <a16:creationId xmlns:a16="http://schemas.microsoft.com/office/drawing/2014/main" id="{BB66655E-179B-58CB-4BF6-D26362AB65BA}"/>
              </a:ext>
            </a:extLst>
          </p:cNvPr>
          <p:cNvSpPr/>
          <p:nvPr/>
        </p:nvSpPr>
        <p:spPr>
          <a:xfrm>
            <a:off x="14337952" y="1242349"/>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
        <p:nvSpPr>
          <p:cNvPr id="46" name="Rectangle 45">
            <a:extLst>
              <a:ext uri="{FF2B5EF4-FFF2-40B4-BE49-F238E27FC236}">
                <a16:creationId xmlns:a16="http://schemas.microsoft.com/office/drawing/2014/main" id="{759A6572-5118-89D3-EA89-F13F1E10A838}"/>
              </a:ext>
            </a:extLst>
          </p:cNvPr>
          <p:cNvSpPr/>
          <p:nvPr/>
        </p:nvSpPr>
        <p:spPr>
          <a:xfrm>
            <a:off x="14341951" y="2067201"/>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a:t>
            </a:r>
          </a:p>
          <a:p>
            <a:pPr algn="ctr"/>
            <a:r>
              <a:rPr lang="en-US" dirty="0"/>
              <a:t>rear</a:t>
            </a:r>
          </a:p>
        </p:txBody>
      </p:sp>
      <p:cxnSp>
        <p:nvCxnSpPr>
          <p:cNvPr id="48" name="Straight Arrow Connector 47">
            <a:extLst>
              <a:ext uri="{FF2B5EF4-FFF2-40B4-BE49-F238E27FC236}">
                <a16:creationId xmlns:a16="http://schemas.microsoft.com/office/drawing/2014/main" id="{30AF10B7-8A47-121E-507D-8310F9CBA335}"/>
              </a:ext>
            </a:extLst>
          </p:cNvPr>
          <p:cNvCxnSpPr>
            <a:cxnSpLocks/>
          </p:cNvCxnSpPr>
          <p:nvPr/>
        </p:nvCxnSpPr>
        <p:spPr>
          <a:xfrm flipH="1" flipV="1">
            <a:off x="11731737" y="1222810"/>
            <a:ext cx="2593627" cy="2068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29B8034D-0229-2716-CBDB-0BB62F5CC8C7}"/>
              </a:ext>
            </a:extLst>
          </p:cNvPr>
          <p:cNvCxnSpPr>
            <a:cxnSpLocks/>
          </p:cNvCxnSpPr>
          <p:nvPr/>
        </p:nvCxnSpPr>
        <p:spPr>
          <a:xfrm flipH="1" flipV="1">
            <a:off x="11670922" y="1554383"/>
            <a:ext cx="2433817" cy="9609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4C98505F-4949-0214-6189-D8A6532CD12F}"/>
              </a:ext>
            </a:extLst>
          </p:cNvPr>
          <p:cNvSpPr txBox="1"/>
          <p:nvPr/>
        </p:nvSpPr>
        <p:spPr>
          <a:xfrm>
            <a:off x="12443334" y="1102450"/>
            <a:ext cx="1108380" cy="369332"/>
          </a:xfrm>
          <a:prstGeom prst="rect">
            <a:avLst/>
          </a:prstGeom>
          <a:noFill/>
        </p:spPr>
        <p:txBody>
          <a:bodyPr wrap="none" rtlCol="0">
            <a:spAutoFit/>
          </a:bodyPr>
          <a:lstStyle/>
          <a:p>
            <a:r>
              <a:rPr lang="en-US" dirty="0"/>
              <a:t>Method 1</a:t>
            </a:r>
          </a:p>
        </p:txBody>
      </p:sp>
      <p:sp>
        <p:nvSpPr>
          <p:cNvPr id="52" name="TextBox 51">
            <a:extLst>
              <a:ext uri="{FF2B5EF4-FFF2-40B4-BE49-F238E27FC236}">
                <a16:creationId xmlns:a16="http://schemas.microsoft.com/office/drawing/2014/main" id="{D0606A45-4C0A-C199-88BA-F3FEA2A43C2D}"/>
              </a:ext>
            </a:extLst>
          </p:cNvPr>
          <p:cNvSpPr txBox="1"/>
          <p:nvPr/>
        </p:nvSpPr>
        <p:spPr>
          <a:xfrm>
            <a:off x="12589259" y="1815417"/>
            <a:ext cx="1108380" cy="369332"/>
          </a:xfrm>
          <a:prstGeom prst="rect">
            <a:avLst/>
          </a:prstGeom>
          <a:noFill/>
        </p:spPr>
        <p:txBody>
          <a:bodyPr wrap="none" rtlCol="0">
            <a:spAutoFit/>
          </a:bodyPr>
          <a:lstStyle/>
          <a:p>
            <a:r>
              <a:rPr lang="en-US" dirty="0"/>
              <a:t>Method 2</a:t>
            </a:r>
          </a:p>
        </p:txBody>
      </p:sp>
      <p:sp>
        <p:nvSpPr>
          <p:cNvPr id="54" name="TextBox 53">
            <a:extLst>
              <a:ext uri="{FF2B5EF4-FFF2-40B4-BE49-F238E27FC236}">
                <a16:creationId xmlns:a16="http://schemas.microsoft.com/office/drawing/2014/main" id="{86A77DDE-544E-E5D9-45AA-B2558F9C631D}"/>
              </a:ext>
            </a:extLst>
          </p:cNvPr>
          <p:cNvSpPr txBox="1"/>
          <p:nvPr/>
        </p:nvSpPr>
        <p:spPr>
          <a:xfrm>
            <a:off x="10911888" y="153819"/>
            <a:ext cx="6094602" cy="369332"/>
          </a:xfrm>
          <a:prstGeom prst="rect">
            <a:avLst/>
          </a:prstGeom>
          <a:noFill/>
        </p:spPr>
        <p:txBody>
          <a:bodyPr wrap="square">
            <a:spAutoFit/>
          </a:bodyPr>
          <a:lstStyle/>
          <a:p>
            <a:pPr algn="ctr"/>
            <a:r>
              <a:rPr lang="en-US" dirty="0"/>
              <a:t>MEASURED DATA</a:t>
            </a:r>
          </a:p>
        </p:txBody>
      </p:sp>
      <p:cxnSp>
        <p:nvCxnSpPr>
          <p:cNvPr id="55" name="Straight Arrow Connector 54">
            <a:extLst>
              <a:ext uri="{FF2B5EF4-FFF2-40B4-BE49-F238E27FC236}">
                <a16:creationId xmlns:a16="http://schemas.microsoft.com/office/drawing/2014/main" id="{4C66D57F-FEA5-E3DC-95CE-DECE4A124380}"/>
              </a:ext>
            </a:extLst>
          </p:cNvPr>
          <p:cNvCxnSpPr>
            <a:cxnSpLocks/>
            <a:stCxn id="4" idx="3"/>
          </p:cNvCxnSpPr>
          <p:nvPr/>
        </p:nvCxnSpPr>
        <p:spPr>
          <a:xfrm>
            <a:off x="1577130" y="1258349"/>
            <a:ext cx="1002952" cy="36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93C41D1E-D6F4-EAB0-7293-3BA5B5275814}"/>
              </a:ext>
            </a:extLst>
          </p:cNvPr>
          <p:cNvCxnSpPr>
            <a:cxnSpLocks/>
            <a:stCxn id="5" idx="3"/>
            <a:endCxn id="7" idx="1"/>
          </p:cNvCxnSpPr>
          <p:nvPr/>
        </p:nvCxnSpPr>
        <p:spPr>
          <a:xfrm flipV="1">
            <a:off x="1493240" y="2125347"/>
            <a:ext cx="1124127" cy="240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2982A02-A894-D495-E25C-C3536CC0B88E}"/>
              </a:ext>
            </a:extLst>
          </p:cNvPr>
          <p:cNvCxnSpPr>
            <a:cxnSpLocks/>
          </p:cNvCxnSpPr>
          <p:nvPr/>
        </p:nvCxnSpPr>
        <p:spPr>
          <a:xfrm flipV="1">
            <a:off x="1853967" y="3102651"/>
            <a:ext cx="742225" cy="2378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68A515D9-1FA6-D598-4DE9-DD8F10019863}"/>
              </a:ext>
            </a:extLst>
          </p:cNvPr>
          <p:cNvSpPr/>
          <p:nvPr/>
        </p:nvSpPr>
        <p:spPr>
          <a:xfrm>
            <a:off x="9847137" y="926733"/>
            <a:ext cx="182378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Regression</a:t>
            </a:r>
          </a:p>
        </p:txBody>
      </p:sp>
      <p:sp>
        <p:nvSpPr>
          <p:cNvPr id="59" name="TextBox 58">
            <a:extLst>
              <a:ext uri="{FF2B5EF4-FFF2-40B4-BE49-F238E27FC236}">
                <a16:creationId xmlns:a16="http://schemas.microsoft.com/office/drawing/2014/main" id="{E582C1E9-F06D-2E5C-6FAE-FCDD198D9329}"/>
              </a:ext>
            </a:extLst>
          </p:cNvPr>
          <p:cNvSpPr txBox="1"/>
          <p:nvPr/>
        </p:nvSpPr>
        <p:spPr>
          <a:xfrm>
            <a:off x="8220702" y="79482"/>
            <a:ext cx="1292608" cy="1477328"/>
          </a:xfrm>
          <a:prstGeom prst="rect">
            <a:avLst/>
          </a:prstGeom>
          <a:noFill/>
        </p:spPr>
        <p:txBody>
          <a:bodyPr wrap="square" rtlCol="0">
            <a:spAutoFit/>
          </a:bodyPr>
          <a:lstStyle/>
          <a:p>
            <a:r>
              <a:rPr lang="en-US" dirty="0"/>
              <a:t>Reporting Conditions</a:t>
            </a:r>
          </a:p>
          <a:p>
            <a:endParaRPr lang="en-US" dirty="0"/>
          </a:p>
          <a:p>
            <a:endParaRPr lang="en-US" dirty="0"/>
          </a:p>
          <a:p>
            <a:endParaRPr lang="en-US" dirty="0"/>
          </a:p>
        </p:txBody>
      </p:sp>
      <p:sp>
        <p:nvSpPr>
          <p:cNvPr id="60" name="Rectangle 59">
            <a:extLst>
              <a:ext uri="{FF2B5EF4-FFF2-40B4-BE49-F238E27FC236}">
                <a16:creationId xmlns:a16="http://schemas.microsoft.com/office/drawing/2014/main" id="{3E7BA05F-A271-43A7-E456-A78F2D5DE8BD}"/>
              </a:ext>
            </a:extLst>
          </p:cNvPr>
          <p:cNvSpPr/>
          <p:nvPr/>
        </p:nvSpPr>
        <p:spPr>
          <a:xfrm>
            <a:off x="14337952" y="4683970"/>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
        <p:nvSpPr>
          <p:cNvPr id="61" name="Rectangle 60">
            <a:extLst>
              <a:ext uri="{FF2B5EF4-FFF2-40B4-BE49-F238E27FC236}">
                <a16:creationId xmlns:a16="http://schemas.microsoft.com/office/drawing/2014/main" id="{32A68D4D-5A51-A2F3-7D72-70697FD52DAE}"/>
              </a:ext>
            </a:extLst>
          </p:cNvPr>
          <p:cNvSpPr/>
          <p:nvPr/>
        </p:nvSpPr>
        <p:spPr>
          <a:xfrm>
            <a:off x="14341951" y="5508822"/>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a:t>
            </a:r>
          </a:p>
          <a:p>
            <a:pPr algn="ctr"/>
            <a:r>
              <a:rPr lang="en-US" dirty="0"/>
              <a:t>rear</a:t>
            </a:r>
          </a:p>
        </p:txBody>
      </p:sp>
      <p:cxnSp>
        <p:nvCxnSpPr>
          <p:cNvPr id="63" name="Straight Arrow Connector 62">
            <a:extLst>
              <a:ext uri="{FF2B5EF4-FFF2-40B4-BE49-F238E27FC236}">
                <a16:creationId xmlns:a16="http://schemas.microsoft.com/office/drawing/2014/main" id="{70D48056-878D-2474-3DED-F8E28AFE0E24}"/>
              </a:ext>
            </a:extLst>
          </p:cNvPr>
          <p:cNvCxnSpPr>
            <a:cxnSpLocks/>
          </p:cNvCxnSpPr>
          <p:nvPr/>
        </p:nvCxnSpPr>
        <p:spPr>
          <a:xfrm flipH="1" flipV="1">
            <a:off x="13143449" y="4368623"/>
            <a:ext cx="2814516" cy="9349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FD67E618-12B9-4D3E-9124-A1621845025C}"/>
              </a:ext>
            </a:extLst>
          </p:cNvPr>
          <p:cNvSpPr txBox="1"/>
          <p:nvPr/>
        </p:nvSpPr>
        <p:spPr>
          <a:xfrm>
            <a:off x="12443334" y="4544071"/>
            <a:ext cx="1108380" cy="369332"/>
          </a:xfrm>
          <a:prstGeom prst="rect">
            <a:avLst/>
          </a:prstGeom>
          <a:noFill/>
        </p:spPr>
        <p:txBody>
          <a:bodyPr wrap="none" rtlCol="0">
            <a:spAutoFit/>
          </a:bodyPr>
          <a:lstStyle/>
          <a:p>
            <a:r>
              <a:rPr lang="en-US" dirty="0"/>
              <a:t>Method 1</a:t>
            </a:r>
          </a:p>
        </p:txBody>
      </p:sp>
      <p:sp>
        <p:nvSpPr>
          <p:cNvPr id="65" name="TextBox 64">
            <a:extLst>
              <a:ext uri="{FF2B5EF4-FFF2-40B4-BE49-F238E27FC236}">
                <a16:creationId xmlns:a16="http://schemas.microsoft.com/office/drawing/2014/main" id="{A797E2A3-41B8-A911-DAF3-4CDD40C8F48A}"/>
              </a:ext>
            </a:extLst>
          </p:cNvPr>
          <p:cNvSpPr txBox="1"/>
          <p:nvPr/>
        </p:nvSpPr>
        <p:spPr>
          <a:xfrm>
            <a:off x="12589259" y="5106635"/>
            <a:ext cx="1108380" cy="369332"/>
          </a:xfrm>
          <a:prstGeom prst="rect">
            <a:avLst/>
          </a:prstGeom>
          <a:noFill/>
        </p:spPr>
        <p:txBody>
          <a:bodyPr wrap="none" rtlCol="0">
            <a:spAutoFit/>
          </a:bodyPr>
          <a:lstStyle/>
          <a:p>
            <a:r>
              <a:rPr lang="en-US" dirty="0"/>
              <a:t>Method 2</a:t>
            </a:r>
          </a:p>
        </p:txBody>
      </p:sp>
      <p:sp>
        <p:nvSpPr>
          <p:cNvPr id="67" name="TextBox 66">
            <a:extLst>
              <a:ext uri="{FF2B5EF4-FFF2-40B4-BE49-F238E27FC236}">
                <a16:creationId xmlns:a16="http://schemas.microsoft.com/office/drawing/2014/main" id="{C9D49512-65BE-6D31-652D-8281EFD6C88F}"/>
              </a:ext>
            </a:extLst>
          </p:cNvPr>
          <p:cNvSpPr txBox="1"/>
          <p:nvPr/>
        </p:nvSpPr>
        <p:spPr>
          <a:xfrm>
            <a:off x="8221195" y="3665910"/>
            <a:ext cx="1292608" cy="923330"/>
          </a:xfrm>
          <a:prstGeom prst="rect">
            <a:avLst/>
          </a:prstGeom>
          <a:noFill/>
        </p:spPr>
        <p:txBody>
          <a:bodyPr wrap="square" rtlCol="0">
            <a:spAutoFit/>
          </a:bodyPr>
          <a:lstStyle/>
          <a:p>
            <a:r>
              <a:rPr lang="en-US" dirty="0"/>
              <a:t>Reporting Conditions</a:t>
            </a:r>
          </a:p>
          <a:p>
            <a:endParaRPr lang="en-US" dirty="0"/>
          </a:p>
        </p:txBody>
      </p:sp>
      <p:sp>
        <p:nvSpPr>
          <p:cNvPr id="68" name="TextBox 67">
            <a:extLst>
              <a:ext uri="{FF2B5EF4-FFF2-40B4-BE49-F238E27FC236}">
                <a16:creationId xmlns:a16="http://schemas.microsoft.com/office/drawing/2014/main" id="{0D5A16FE-87F9-B1E9-FB0A-25AFBADBFC02}"/>
              </a:ext>
            </a:extLst>
          </p:cNvPr>
          <p:cNvSpPr txBox="1"/>
          <p:nvPr/>
        </p:nvSpPr>
        <p:spPr>
          <a:xfrm>
            <a:off x="1136708" y="-400050"/>
            <a:ext cx="2545440" cy="369332"/>
          </a:xfrm>
          <a:prstGeom prst="rect">
            <a:avLst/>
          </a:prstGeom>
          <a:noFill/>
        </p:spPr>
        <p:txBody>
          <a:bodyPr wrap="none" rtlCol="0">
            <a:spAutoFit/>
          </a:bodyPr>
          <a:lstStyle/>
          <a:p>
            <a:r>
              <a:rPr lang="en-US" dirty="0"/>
              <a:t>METHOD ONE FOR ASTM</a:t>
            </a:r>
          </a:p>
        </p:txBody>
      </p:sp>
      <p:sp>
        <p:nvSpPr>
          <p:cNvPr id="69" name="TextBox 68">
            <a:extLst>
              <a:ext uri="{FF2B5EF4-FFF2-40B4-BE49-F238E27FC236}">
                <a16:creationId xmlns:a16="http://schemas.microsoft.com/office/drawing/2014/main" id="{27EA7B9E-301D-759C-9F01-C8D32FFF483D}"/>
              </a:ext>
            </a:extLst>
          </p:cNvPr>
          <p:cNvSpPr txBox="1"/>
          <p:nvPr/>
        </p:nvSpPr>
        <p:spPr>
          <a:xfrm>
            <a:off x="1317842" y="3942909"/>
            <a:ext cx="3950633" cy="369332"/>
          </a:xfrm>
          <a:prstGeom prst="rect">
            <a:avLst/>
          </a:prstGeom>
          <a:noFill/>
        </p:spPr>
        <p:txBody>
          <a:bodyPr wrap="none" rtlCol="0">
            <a:spAutoFit/>
          </a:bodyPr>
          <a:lstStyle/>
          <a:p>
            <a:r>
              <a:rPr lang="en-US" dirty="0"/>
              <a:t>METHOD ONE FOR IEC MAYBE PVSYST??</a:t>
            </a:r>
          </a:p>
        </p:txBody>
      </p:sp>
      <p:cxnSp>
        <p:nvCxnSpPr>
          <p:cNvPr id="70" name="Straight Arrow Connector 69">
            <a:extLst>
              <a:ext uri="{FF2B5EF4-FFF2-40B4-BE49-F238E27FC236}">
                <a16:creationId xmlns:a16="http://schemas.microsoft.com/office/drawing/2014/main" id="{350CE1FA-7FF8-909C-7C4E-7FE742986369}"/>
              </a:ext>
            </a:extLst>
          </p:cNvPr>
          <p:cNvCxnSpPr>
            <a:cxnSpLocks/>
            <a:endCxn id="16" idx="1"/>
          </p:cNvCxnSpPr>
          <p:nvPr/>
        </p:nvCxnSpPr>
        <p:spPr>
          <a:xfrm flipV="1">
            <a:off x="3997033" y="1432378"/>
            <a:ext cx="2042182" cy="109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462BC968-22F5-33A4-D9A8-18CBC8994225}"/>
              </a:ext>
            </a:extLst>
          </p:cNvPr>
          <p:cNvCxnSpPr>
            <a:cxnSpLocks/>
          </p:cNvCxnSpPr>
          <p:nvPr/>
        </p:nvCxnSpPr>
        <p:spPr>
          <a:xfrm flipH="1" flipV="1">
            <a:off x="11670922" y="1481209"/>
            <a:ext cx="2507220" cy="5080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Arrow: Curved Right 83">
            <a:extLst>
              <a:ext uri="{FF2B5EF4-FFF2-40B4-BE49-F238E27FC236}">
                <a16:creationId xmlns:a16="http://schemas.microsoft.com/office/drawing/2014/main" id="{B44C402E-DF2D-4B93-886E-70E18A707F54}"/>
              </a:ext>
            </a:extLst>
          </p:cNvPr>
          <p:cNvSpPr/>
          <p:nvPr/>
        </p:nvSpPr>
        <p:spPr>
          <a:xfrm>
            <a:off x="7900285" y="795447"/>
            <a:ext cx="437178"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5" name="Arrow: Curved Right 84">
            <a:extLst>
              <a:ext uri="{FF2B5EF4-FFF2-40B4-BE49-F238E27FC236}">
                <a16:creationId xmlns:a16="http://schemas.microsoft.com/office/drawing/2014/main" id="{2A5BD89F-CB4E-C592-2153-F579BBBB0587}"/>
              </a:ext>
            </a:extLst>
          </p:cNvPr>
          <p:cNvSpPr/>
          <p:nvPr/>
        </p:nvSpPr>
        <p:spPr>
          <a:xfrm flipH="1">
            <a:off x="9253203" y="814288"/>
            <a:ext cx="514029"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7" name="TextBox 86">
            <a:extLst>
              <a:ext uri="{FF2B5EF4-FFF2-40B4-BE49-F238E27FC236}">
                <a16:creationId xmlns:a16="http://schemas.microsoft.com/office/drawing/2014/main" id="{AC6A933B-A992-3440-D58C-CB653B6C3D11}"/>
              </a:ext>
            </a:extLst>
          </p:cNvPr>
          <p:cNvSpPr txBox="1"/>
          <p:nvPr/>
        </p:nvSpPr>
        <p:spPr>
          <a:xfrm>
            <a:off x="8330675" y="1949946"/>
            <a:ext cx="1669420" cy="430887"/>
          </a:xfrm>
          <a:prstGeom prst="rect">
            <a:avLst/>
          </a:prstGeom>
          <a:noFill/>
        </p:spPr>
        <p:txBody>
          <a:bodyPr wrap="square">
            <a:spAutoFit/>
          </a:bodyPr>
          <a:lstStyle/>
          <a:p>
            <a:r>
              <a:rPr lang="en-US" sz="1100" u="sng" dirty="0"/>
              <a:t>Result Expected </a:t>
            </a:r>
          </a:p>
          <a:p>
            <a:r>
              <a:rPr lang="en-US" sz="1100" dirty="0"/>
              <a:t>Result Measured</a:t>
            </a:r>
          </a:p>
        </p:txBody>
      </p:sp>
      <p:cxnSp>
        <p:nvCxnSpPr>
          <p:cNvPr id="11" name="Straight Arrow Connector 10">
            <a:extLst>
              <a:ext uri="{FF2B5EF4-FFF2-40B4-BE49-F238E27FC236}">
                <a16:creationId xmlns:a16="http://schemas.microsoft.com/office/drawing/2014/main" id="{3AABF367-E28C-9917-079D-FA8C0548AE07}"/>
              </a:ext>
            </a:extLst>
          </p:cNvPr>
          <p:cNvCxnSpPr>
            <a:cxnSpLocks/>
          </p:cNvCxnSpPr>
          <p:nvPr/>
        </p:nvCxnSpPr>
        <p:spPr>
          <a:xfrm>
            <a:off x="1710575" y="5475967"/>
            <a:ext cx="869507" cy="280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471C2A4-3731-43FD-C3B5-AD5CAAB58AD9}"/>
              </a:ext>
            </a:extLst>
          </p:cNvPr>
          <p:cNvCxnSpPr>
            <a:cxnSpLocks/>
            <a:stCxn id="18" idx="3"/>
          </p:cNvCxnSpPr>
          <p:nvPr/>
        </p:nvCxnSpPr>
        <p:spPr>
          <a:xfrm flipV="1">
            <a:off x="4270226" y="5794308"/>
            <a:ext cx="1732639" cy="406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12B238-CED7-F9AD-95AE-3825D55A98A6}"/>
              </a:ext>
            </a:extLst>
          </p:cNvPr>
          <p:cNvSpPr/>
          <p:nvPr/>
        </p:nvSpPr>
        <p:spPr>
          <a:xfrm>
            <a:off x="9973241" y="4898851"/>
            <a:ext cx="1481933"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Performance</a:t>
            </a:r>
          </a:p>
        </p:txBody>
      </p:sp>
      <p:sp>
        <p:nvSpPr>
          <p:cNvPr id="50" name="Arrow: Curved Right 49">
            <a:extLst>
              <a:ext uri="{FF2B5EF4-FFF2-40B4-BE49-F238E27FC236}">
                <a16:creationId xmlns:a16="http://schemas.microsoft.com/office/drawing/2014/main" id="{8EAEBDC1-2FDB-E805-CFEB-D593A79C286B}"/>
              </a:ext>
            </a:extLst>
          </p:cNvPr>
          <p:cNvSpPr/>
          <p:nvPr/>
        </p:nvSpPr>
        <p:spPr>
          <a:xfrm>
            <a:off x="8205600" y="4712519"/>
            <a:ext cx="437178"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Arrow: Curved Right 52">
            <a:extLst>
              <a:ext uri="{FF2B5EF4-FFF2-40B4-BE49-F238E27FC236}">
                <a16:creationId xmlns:a16="http://schemas.microsoft.com/office/drawing/2014/main" id="{21154E7F-2C27-C7FC-261C-6856758A7495}"/>
              </a:ext>
            </a:extLst>
          </p:cNvPr>
          <p:cNvSpPr/>
          <p:nvPr/>
        </p:nvSpPr>
        <p:spPr>
          <a:xfrm flipH="1">
            <a:off x="9405603" y="4508542"/>
            <a:ext cx="514029" cy="12806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72" name="Straight Arrow Connector 71">
            <a:extLst>
              <a:ext uri="{FF2B5EF4-FFF2-40B4-BE49-F238E27FC236}">
                <a16:creationId xmlns:a16="http://schemas.microsoft.com/office/drawing/2014/main" id="{BE912E43-459C-0B1A-9186-0EC761F9B43A}"/>
              </a:ext>
            </a:extLst>
          </p:cNvPr>
          <p:cNvCxnSpPr>
            <a:cxnSpLocks/>
          </p:cNvCxnSpPr>
          <p:nvPr/>
        </p:nvCxnSpPr>
        <p:spPr>
          <a:xfrm flipV="1">
            <a:off x="1428882" y="6016391"/>
            <a:ext cx="1077445" cy="1108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B16FDF22-93E5-4E69-55C1-B220C8F9616E}"/>
              </a:ext>
            </a:extLst>
          </p:cNvPr>
          <p:cNvCxnSpPr>
            <a:cxnSpLocks/>
          </p:cNvCxnSpPr>
          <p:nvPr/>
        </p:nvCxnSpPr>
        <p:spPr>
          <a:xfrm>
            <a:off x="4136982" y="4783067"/>
            <a:ext cx="1959018" cy="2395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6CA01648-61F7-C872-13B9-E747AC9D91E1}"/>
              </a:ext>
            </a:extLst>
          </p:cNvPr>
          <p:cNvSpPr/>
          <p:nvPr/>
        </p:nvSpPr>
        <p:spPr>
          <a:xfrm>
            <a:off x="2994537" y="4971833"/>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 Temp</a:t>
            </a:r>
          </a:p>
        </p:txBody>
      </p:sp>
      <p:sp>
        <p:nvSpPr>
          <p:cNvPr id="79" name="Rectangle 78">
            <a:extLst>
              <a:ext uri="{FF2B5EF4-FFF2-40B4-BE49-F238E27FC236}">
                <a16:creationId xmlns:a16="http://schemas.microsoft.com/office/drawing/2014/main" id="{525FC3B8-57A8-B19E-29C0-720538D95C66}"/>
              </a:ext>
            </a:extLst>
          </p:cNvPr>
          <p:cNvSpPr/>
          <p:nvPr/>
        </p:nvSpPr>
        <p:spPr>
          <a:xfrm>
            <a:off x="2965187" y="6092793"/>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Grear</a:t>
            </a:r>
          </a:p>
        </p:txBody>
      </p:sp>
      <p:cxnSp>
        <p:nvCxnSpPr>
          <p:cNvPr id="82" name="Straight Arrow Connector 81">
            <a:extLst>
              <a:ext uri="{FF2B5EF4-FFF2-40B4-BE49-F238E27FC236}">
                <a16:creationId xmlns:a16="http://schemas.microsoft.com/office/drawing/2014/main" id="{4BF79435-CF43-4ACE-1D83-25B8208047F7}"/>
              </a:ext>
            </a:extLst>
          </p:cNvPr>
          <p:cNvCxnSpPr/>
          <p:nvPr/>
        </p:nvCxnSpPr>
        <p:spPr>
          <a:xfrm flipV="1">
            <a:off x="2078606" y="5882821"/>
            <a:ext cx="4128679" cy="764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13463FE3-FCDC-406F-539E-D5D1D1DB202C}"/>
              </a:ext>
            </a:extLst>
          </p:cNvPr>
          <p:cNvCxnSpPr/>
          <p:nvPr/>
        </p:nvCxnSpPr>
        <p:spPr>
          <a:xfrm flipV="1">
            <a:off x="2227061" y="6046334"/>
            <a:ext cx="4128679" cy="764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569E5651-965D-95E0-65C3-EBFCB03C238E}"/>
              </a:ext>
            </a:extLst>
          </p:cNvPr>
          <p:cNvSpPr/>
          <p:nvPr/>
        </p:nvSpPr>
        <p:spPr>
          <a:xfrm>
            <a:off x="3117587" y="6245193"/>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Grear</a:t>
            </a:r>
          </a:p>
        </p:txBody>
      </p:sp>
      <p:sp>
        <p:nvSpPr>
          <p:cNvPr id="88" name="Rectangle 87">
            <a:extLst>
              <a:ext uri="{FF2B5EF4-FFF2-40B4-BE49-F238E27FC236}">
                <a16:creationId xmlns:a16="http://schemas.microsoft.com/office/drawing/2014/main" id="{92D4396F-6C46-837E-04E2-38F57E6A2539}"/>
              </a:ext>
            </a:extLst>
          </p:cNvPr>
          <p:cNvSpPr/>
          <p:nvPr/>
        </p:nvSpPr>
        <p:spPr>
          <a:xfrm>
            <a:off x="602267" y="4429457"/>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Tree>
    <p:extLst>
      <p:ext uri="{BB962C8B-B14F-4D97-AF65-F5344CB8AC3E}">
        <p14:creationId xmlns:p14="http://schemas.microsoft.com/office/powerpoint/2010/main" val="24389641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719F5-0996-6D4B-8E61-568164707AF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15E3F1A-01BB-EC95-60C4-60416275AAD1}"/>
              </a:ext>
            </a:extLst>
          </p:cNvPr>
          <p:cNvSpPr>
            <a:spLocks noGrp="1"/>
          </p:cNvSpPr>
          <p:nvPr>
            <p:ph idx="1"/>
          </p:nvPr>
        </p:nvSpPr>
        <p:spPr/>
        <p:txBody>
          <a:bodyPr/>
          <a:lstStyle/>
          <a:p>
            <a:r>
              <a:rPr lang="en-US" dirty="0"/>
              <a:t>Go back to bar chart, </a:t>
            </a:r>
          </a:p>
          <a:p>
            <a:r>
              <a:rPr lang="en-US" dirty="0"/>
              <a:t>Biggest variation from </a:t>
            </a:r>
            <a:r>
              <a:rPr lang="en-US" dirty="0" err="1"/>
              <a:t>sam</a:t>
            </a:r>
            <a:r>
              <a:rPr lang="en-US" dirty="0"/>
              <a:t> 00 ~ </a:t>
            </a:r>
            <a:r>
              <a:rPr lang="en-US" dirty="0">
                <a:sym typeface="Wingdings" panose="05000000000000000000" pitchFamily="2" charset="2"/>
              </a:rPr>
              <a:t> run that </a:t>
            </a:r>
          </a:p>
          <a:p>
            <a:endParaRPr lang="en-US" dirty="0"/>
          </a:p>
        </p:txBody>
      </p:sp>
    </p:spTree>
    <p:extLst>
      <p:ext uri="{BB962C8B-B14F-4D97-AF65-F5344CB8AC3E}">
        <p14:creationId xmlns:p14="http://schemas.microsoft.com/office/powerpoint/2010/main" val="11685843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8663D64E-E7A3-4E17-65AE-08F1C0D47DD4}"/>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38E9EE3F-4C8B-F27D-9138-C336A88B2894}"/>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93B9FC93-96CF-93B1-51EF-F93C6731B331}"/>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7" name="Rectangle 6">
            <a:extLst>
              <a:ext uri="{FF2B5EF4-FFF2-40B4-BE49-F238E27FC236}">
                <a16:creationId xmlns:a16="http://schemas.microsoft.com/office/drawing/2014/main" id="{D7399928-5DC7-37FD-22A2-53FF43607548}"/>
              </a:ext>
            </a:extLst>
          </p:cNvPr>
          <p:cNvSpPr/>
          <p:nvPr/>
        </p:nvSpPr>
        <p:spPr>
          <a:xfrm>
            <a:off x="2617367" y="498932"/>
            <a:ext cx="1823786" cy="325282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E6E7ED3-C93C-A119-A200-E3BA9AC79711}"/>
              </a:ext>
            </a:extLst>
          </p:cNvPr>
          <p:cNvSpPr/>
          <p:nvPr/>
        </p:nvSpPr>
        <p:spPr>
          <a:xfrm>
            <a:off x="2788293" y="2677966"/>
            <a:ext cx="1481933"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Performance</a:t>
            </a:r>
          </a:p>
        </p:txBody>
      </p:sp>
      <p:sp>
        <p:nvSpPr>
          <p:cNvPr id="10" name="TextBox 9">
            <a:extLst>
              <a:ext uri="{FF2B5EF4-FFF2-40B4-BE49-F238E27FC236}">
                <a16:creationId xmlns:a16="http://schemas.microsoft.com/office/drawing/2014/main" id="{B21BC99D-8D3A-E68E-8B36-64B3FC463A1A}"/>
              </a:ext>
            </a:extLst>
          </p:cNvPr>
          <p:cNvSpPr txBox="1"/>
          <p:nvPr/>
        </p:nvSpPr>
        <p:spPr>
          <a:xfrm>
            <a:off x="1004818" y="88869"/>
            <a:ext cx="6094602" cy="369332"/>
          </a:xfrm>
          <a:prstGeom prst="rect">
            <a:avLst/>
          </a:prstGeom>
          <a:noFill/>
        </p:spPr>
        <p:txBody>
          <a:bodyPr wrap="square">
            <a:spAutoFit/>
          </a:bodyPr>
          <a:lstStyle/>
          <a:p>
            <a:pPr algn="ctr"/>
            <a:r>
              <a:rPr lang="en-US" dirty="0"/>
              <a:t>SAM MODEL OUTPUTS:</a:t>
            </a:r>
          </a:p>
        </p:txBody>
      </p:sp>
      <p:sp>
        <p:nvSpPr>
          <p:cNvPr id="12" name="TextBox 11">
            <a:extLst>
              <a:ext uri="{FF2B5EF4-FFF2-40B4-BE49-F238E27FC236}">
                <a16:creationId xmlns:a16="http://schemas.microsoft.com/office/drawing/2014/main" id="{B314F533-17C0-5531-4946-C547D1D2565B}"/>
              </a:ext>
            </a:extLst>
          </p:cNvPr>
          <p:cNvSpPr txBox="1"/>
          <p:nvPr/>
        </p:nvSpPr>
        <p:spPr>
          <a:xfrm>
            <a:off x="-1843481" y="79482"/>
            <a:ext cx="6094602" cy="369332"/>
          </a:xfrm>
          <a:prstGeom prst="rect">
            <a:avLst/>
          </a:prstGeom>
          <a:noFill/>
        </p:spPr>
        <p:txBody>
          <a:bodyPr wrap="square">
            <a:spAutoFit/>
          </a:bodyPr>
          <a:lstStyle/>
          <a:p>
            <a:pPr algn="ctr"/>
            <a:r>
              <a:rPr lang="en-US" dirty="0"/>
              <a:t>MEASURED DATA</a:t>
            </a:r>
          </a:p>
        </p:txBody>
      </p:sp>
      <p:sp>
        <p:nvSpPr>
          <p:cNvPr id="13" name="Rectangle 12">
            <a:extLst>
              <a:ext uri="{FF2B5EF4-FFF2-40B4-BE49-F238E27FC236}">
                <a16:creationId xmlns:a16="http://schemas.microsoft.com/office/drawing/2014/main" id="{54EC5259-98CE-4CF0-EB37-25DF79D65E0C}"/>
              </a:ext>
            </a:extLst>
          </p:cNvPr>
          <p:cNvSpPr/>
          <p:nvPr/>
        </p:nvSpPr>
        <p:spPr>
          <a:xfrm>
            <a:off x="3014120" y="975178"/>
            <a:ext cx="1040235"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 front</a:t>
            </a:r>
          </a:p>
        </p:txBody>
      </p:sp>
      <p:sp>
        <p:nvSpPr>
          <p:cNvPr id="14" name="Rectangle 13">
            <a:extLst>
              <a:ext uri="{FF2B5EF4-FFF2-40B4-BE49-F238E27FC236}">
                <a16:creationId xmlns:a16="http://schemas.microsoft.com/office/drawing/2014/main" id="{8C5B4CBD-B38D-1E74-6FEA-5632A7F06CC5}"/>
              </a:ext>
            </a:extLst>
          </p:cNvPr>
          <p:cNvSpPr/>
          <p:nvPr/>
        </p:nvSpPr>
        <p:spPr>
          <a:xfrm>
            <a:off x="3011884" y="1787689"/>
            <a:ext cx="1040235" cy="675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POA</a:t>
            </a:r>
          </a:p>
          <a:p>
            <a:pPr algn="ctr"/>
            <a:r>
              <a:rPr lang="en-US" dirty="0"/>
              <a:t>rear</a:t>
            </a:r>
          </a:p>
        </p:txBody>
      </p:sp>
      <p:sp>
        <p:nvSpPr>
          <p:cNvPr id="16" name="Rectangle 15">
            <a:extLst>
              <a:ext uri="{FF2B5EF4-FFF2-40B4-BE49-F238E27FC236}">
                <a16:creationId xmlns:a16="http://schemas.microsoft.com/office/drawing/2014/main" id="{8CE534CE-7800-5E47-085C-7382849CC824}"/>
              </a:ext>
            </a:extLst>
          </p:cNvPr>
          <p:cNvSpPr/>
          <p:nvPr/>
        </p:nvSpPr>
        <p:spPr>
          <a:xfrm>
            <a:off x="6039215" y="975178"/>
            <a:ext cx="182378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Regression</a:t>
            </a:r>
          </a:p>
        </p:txBody>
      </p:sp>
      <p:sp>
        <p:nvSpPr>
          <p:cNvPr id="17" name="Rectangle 16">
            <a:extLst>
              <a:ext uri="{FF2B5EF4-FFF2-40B4-BE49-F238E27FC236}">
                <a16:creationId xmlns:a16="http://schemas.microsoft.com/office/drawing/2014/main" id="{D4EB8F31-34C2-33C5-0A55-D995FC523FF4}"/>
              </a:ext>
            </a:extLst>
          </p:cNvPr>
          <p:cNvSpPr/>
          <p:nvPr/>
        </p:nvSpPr>
        <p:spPr>
          <a:xfrm>
            <a:off x="2617365" y="4313624"/>
            <a:ext cx="1823786" cy="210757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51BA6FAD-644A-085D-935E-506F1CA71152}"/>
              </a:ext>
            </a:extLst>
          </p:cNvPr>
          <p:cNvSpPr/>
          <p:nvPr/>
        </p:nvSpPr>
        <p:spPr>
          <a:xfrm>
            <a:off x="2791619" y="5326189"/>
            <a:ext cx="1481933"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Performance</a:t>
            </a:r>
          </a:p>
        </p:txBody>
      </p:sp>
      <p:sp>
        <p:nvSpPr>
          <p:cNvPr id="19" name="Rectangle 18">
            <a:extLst>
              <a:ext uri="{FF2B5EF4-FFF2-40B4-BE49-F238E27FC236}">
                <a16:creationId xmlns:a16="http://schemas.microsoft.com/office/drawing/2014/main" id="{CAE98815-6133-2016-90A7-192FD049870E}"/>
              </a:ext>
            </a:extLst>
          </p:cNvPr>
          <p:cNvSpPr/>
          <p:nvPr/>
        </p:nvSpPr>
        <p:spPr>
          <a:xfrm>
            <a:off x="881550" y="4339424"/>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HYDRA</a:t>
            </a:r>
          </a:p>
        </p:txBody>
      </p:sp>
      <p:sp>
        <p:nvSpPr>
          <p:cNvPr id="21" name="Rectangle 20">
            <a:extLst>
              <a:ext uri="{FF2B5EF4-FFF2-40B4-BE49-F238E27FC236}">
                <a16:creationId xmlns:a16="http://schemas.microsoft.com/office/drawing/2014/main" id="{8364A277-54E1-EEEA-563A-0F470E6BE9FA}"/>
              </a:ext>
            </a:extLst>
          </p:cNvPr>
          <p:cNvSpPr/>
          <p:nvPr/>
        </p:nvSpPr>
        <p:spPr>
          <a:xfrm>
            <a:off x="6207285" y="4468847"/>
            <a:ext cx="182378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Regression</a:t>
            </a:r>
          </a:p>
        </p:txBody>
      </p:sp>
      <p:cxnSp>
        <p:nvCxnSpPr>
          <p:cNvPr id="23" name="Straight Arrow Connector 22">
            <a:extLst>
              <a:ext uri="{FF2B5EF4-FFF2-40B4-BE49-F238E27FC236}">
                <a16:creationId xmlns:a16="http://schemas.microsoft.com/office/drawing/2014/main" id="{0D63AB24-B796-24DC-C8AC-776022AA5592}"/>
              </a:ext>
            </a:extLst>
          </p:cNvPr>
          <p:cNvCxnSpPr>
            <a:cxnSpLocks/>
          </p:cNvCxnSpPr>
          <p:nvPr/>
        </p:nvCxnSpPr>
        <p:spPr>
          <a:xfrm>
            <a:off x="4027761" y="1117253"/>
            <a:ext cx="1842661" cy="1325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598E796-1EC6-0074-BD14-99C65DCD1694}"/>
              </a:ext>
            </a:extLst>
          </p:cNvPr>
          <p:cNvCxnSpPr>
            <a:cxnSpLocks/>
          </p:cNvCxnSpPr>
          <p:nvPr/>
        </p:nvCxnSpPr>
        <p:spPr>
          <a:xfrm flipV="1">
            <a:off x="4291401" y="1528677"/>
            <a:ext cx="1508532" cy="14869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05293C1A-EC1E-1AE9-148A-84A18B1B5672}"/>
              </a:ext>
            </a:extLst>
          </p:cNvPr>
          <p:cNvCxnSpPr>
            <a:cxnSpLocks/>
          </p:cNvCxnSpPr>
          <p:nvPr/>
        </p:nvCxnSpPr>
        <p:spPr>
          <a:xfrm flipV="1">
            <a:off x="4314802" y="5037922"/>
            <a:ext cx="1809871" cy="1714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5D4E08-4190-FC76-5BF5-18FC83599468}"/>
              </a:ext>
            </a:extLst>
          </p:cNvPr>
          <p:cNvCxnSpPr>
            <a:cxnSpLocks/>
          </p:cNvCxnSpPr>
          <p:nvPr/>
        </p:nvCxnSpPr>
        <p:spPr>
          <a:xfrm>
            <a:off x="1963091" y="4620066"/>
            <a:ext cx="1561159" cy="962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15F8BCF-91DE-CC91-50FD-26659C433C73}"/>
              </a:ext>
            </a:extLst>
          </p:cNvPr>
          <p:cNvSpPr txBox="1"/>
          <p:nvPr/>
        </p:nvSpPr>
        <p:spPr>
          <a:xfrm rot="265230">
            <a:off x="4476906" y="854610"/>
            <a:ext cx="1108380" cy="369332"/>
          </a:xfrm>
          <a:prstGeom prst="rect">
            <a:avLst/>
          </a:prstGeom>
          <a:noFill/>
        </p:spPr>
        <p:txBody>
          <a:bodyPr wrap="none" rtlCol="0">
            <a:spAutoFit/>
          </a:bodyPr>
          <a:lstStyle/>
          <a:p>
            <a:r>
              <a:rPr lang="en-US" dirty="0"/>
              <a:t>Method 1</a:t>
            </a:r>
          </a:p>
        </p:txBody>
      </p:sp>
      <p:cxnSp>
        <p:nvCxnSpPr>
          <p:cNvPr id="35" name="Straight Arrow Connector 34">
            <a:extLst>
              <a:ext uri="{FF2B5EF4-FFF2-40B4-BE49-F238E27FC236}">
                <a16:creationId xmlns:a16="http://schemas.microsoft.com/office/drawing/2014/main" id="{EA1EBBC8-DBF3-0F93-20AC-C74776782E8E}"/>
              </a:ext>
            </a:extLst>
          </p:cNvPr>
          <p:cNvCxnSpPr>
            <a:cxnSpLocks/>
          </p:cNvCxnSpPr>
          <p:nvPr/>
        </p:nvCxnSpPr>
        <p:spPr>
          <a:xfrm flipV="1">
            <a:off x="4102452" y="1484470"/>
            <a:ext cx="1623701" cy="7404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A9FC0519-334A-0034-3C40-063E02904DA8}"/>
              </a:ext>
            </a:extLst>
          </p:cNvPr>
          <p:cNvSpPr txBox="1"/>
          <p:nvPr/>
        </p:nvSpPr>
        <p:spPr>
          <a:xfrm>
            <a:off x="4365181" y="1515735"/>
            <a:ext cx="1217385" cy="369332"/>
          </a:xfrm>
          <a:prstGeom prst="rect">
            <a:avLst/>
          </a:prstGeom>
          <a:noFill/>
        </p:spPr>
        <p:txBody>
          <a:bodyPr wrap="none" rtlCol="0">
            <a:spAutoFit/>
          </a:bodyPr>
          <a:lstStyle/>
          <a:p>
            <a:r>
              <a:rPr lang="en-US" dirty="0"/>
              <a:t>Method ‘2’</a:t>
            </a:r>
          </a:p>
        </p:txBody>
      </p:sp>
      <p:sp>
        <p:nvSpPr>
          <p:cNvPr id="38" name="TextBox 37">
            <a:extLst>
              <a:ext uri="{FF2B5EF4-FFF2-40B4-BE49-F238E27FC236}">
                <a16:creationId xmlns:a16="http://schemas.microsoft.com/office/drawing/2014/main" id="{6240ACFD-E7E6-47DD-1362-068F32868103}"/>
              </a:ext>
            </a:extLst>
          </p:cNvPr>
          <p:cNvSpPr txBox="1"/>
          <p:nvPr/>
        </p:nvSpPr>
        <p:spPr>
          <a:xfrm>
            <a:off x="4503409" y="4272699"/>
            <a:ext cx="1217385" cy="369332"/>
          </a:xfrm>
          <a:prstGeom prst="rect">
            <a:avLst/>
          </a:prstGeom>
          <a:noFill/>
        </p:spPr>
        <p:txBody>
          <a:bodyPr wrap="none" rtlCol="0">
            <a:spAutoFit/>
          </a:bodyPr>
          <a:lstStyle/>
          <a:p>
            <a:r>
              <a:rPr lang="en-US" dirty="0"/>
              <a:t>Method ‘2’</a:t>
            </a:r>
          </a:p>
        </p:txBody>
      </p:sp>
      <p:sp>
        <p:nvSpPr>
          <p:cNvPr id="43" name="TextBox 42">
            <a:extLst>
              <a:ext uri="{FF2B5EF4-FFF2-40B4-BE49-F238E27FC236}">
                <a16:creationId xmlns:a16="http://schemas.microsoft.com/office/drawing/2014/main" id="{0D1F14A1-9263-FE11-3955-815613C5E05A}"/>
              </a:ext>
            </a:extLst>
          </p:cNvPr>
          <p:cNvSpPr txBox="1"/>
          <p:nvPr/>
        </p:nvSpPr>
        <p:spPr>
          <a:xfrm>
            <a:off x="5894403" y="58665"/>
            <a:ext cx="2136667" cy="923330"/>
          </a:xfrm>
          <a:prstGeom prst="rect">
            <a:avLst/>
          </a:prstGeom>
          <a:noFill/>
        </p:spPr>
        <p:txBody>
          <a:bodyPr wrap="square" rtlCol="0">
            <a:spAutoFit/>
          </a:bodyPr>
          <a:lstStyle/>
          <a:p>
            <a:r>
              <a:rPr lang="en-US" dirty="0"/>
              <a:t>Getting Regression coefficients</a:t>
            </a:r>
          </a:p>
          <a:p>
            <a:endParaRPr lang="en-US" dirty="0"/>
          </a:p>
        </p:txBody>
      </p:sp>
      <p:sp>
        <p:nvSpPr>
          <p:cNvPr id="44" name="TextBox 43">
            <a:extLst>
              <a:ext uri="{FF2B5EF4-FFF2-40B4-BE49-F238E27FC236}">
                <a16:creationId xmlns:a16="http://schemas.microsoft.com/office/drawing/2014/main" id="{3F03C3E5-8564-B2DD-5ACB-B2E59FCFEFE9}"/>
              </a:ext>
            </a:extLst>
          </p:cNvPr>
          <p:cNvSpPr txBox="1"/>
          <p:nvPr/>
        </p:nvSpPr>
        <p:spPr>
          <a:xfrm>
            <a:off x="9847137" y="62213"/>
            <a:ext cx="2136667" cy="646331"/>
          </a:xfrm>
          <a:prstGeom prst="rect">
            <a:avLst/>
          </a:prstGeom>
          <a:noFill/>
        </p:spPr>
        <p:txBody>
          <a:bodyPr wrap="square" rtlCol="0">
            <a:spAutoFit/>
          </a:bodyPr>
          <a:lstStyle/>
          <a:p>
            <a:r>
              <a:rPr lang="en-US" dirty="0"/>
              <a:t>Getting Regression</a:t>
            </a:r>
          </a:p>
          <a:p>
            <a:r>
              <a:rPr lang="en-US" dirty="0"/>
              <a:t>Coefficients</a:t>
            </a:r>
          </a:p>
        </p:txBody>
      </p:sp>
      <p:cxnSp>
        <p:nvCxnSpPr>
          <p:cNvPr id="48" name="Straight Arrow Connector 47">
            <a:extLst>
              <a:ext uri="{FF2B5EF4-FFF2-40B4-BE49-F238E27FC236}">
                <a16:creationId xmlns:a16="http://schemas.microsoft.com/office/drawing/2014/main" id="{30AF10B7-8A47-121E-507D-8310F9CBA335}"/>
              </a:ext>
            </a:extLst>
          </p:cNvPr>
          <p:cNvCxnSpPr>
            <a:cxnSpLocks/>
          </p:cNvCxnSpPr>
          <p:nvPr/>
        </p:nvCxnSpPr>
        <p:spPr>
          <a:xfrm flipH="1" flipV="1">
            <a:off x="11670922" y="1312834"/>
            <a:ext cx="2288267" cy="2287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4C98505F-4949-0214-6189-D8A6532CD12F}"/>
              </a:ext>
            </a:extLst>
          </p:cNvPr>
          <p:cNvSpPr txBox="1"/>
          <p:nvPr/>
        </p:nvSpPr>
        <p:spPr>
          <a:xfrm>
            <a:off x="12443334" y="1102450"/>
            <a:ext cx="1108380" cy="369332"/>
          </a:xfrm>
          <a:prstGeom prst="rect">
            <a:avLst/>
          </a:prstGeom>
          <a:noFill/>
        </p:spPr>
        <p:txBody>
          <a:bodyPr wrap="none" rtlCol="0">
            <a:spAutoFit/>
          </a:bodyPr>
          <a:lstStyle/>
          <a:p>
            <a:r>
              <a:rPr lang="en-US" dirty="0"/>
              <a:t>Method 4</a:t>
            </a:r>
          </a:p>
        </p:txBody>
      </p:sp>
      <p:sp>
        <p:nvSpPr>
          <p:cNvPr id="54" name="TextBox 53">
            <a:extLst>
              <a:ext uri="{FF2B5EF4-FFF2-40B4-BE49-F238E27FC236}">
                <a16:creationId xmlns:a16="http://schemas.microsoft.com/office/drawing/2014/main" id="{86A77DDE-544E-E5D9-45AA-B2558F9C631D}"/>
              </a:ext>
            </a:extLst>
          </p:cNvPr>
          <p:cNvSpPr txBox="1"/>
          <p:nvPr/>
        </p:nvSpPr>
        <p:spPr>
          <a:xfrm>
            <a:off x="10911888" y="153819"/>
            <a:ext cx="6094602" cy="369332"/>
          </a:xfrm>
          <a:prstGeom prst="rect">
            <a:avLst/>
          </a:prstGeom>
          <a:noFill/>
        </p:spPr>
        <p:txBody>
          <a:bodyPr wrap="square">
            <a:spAutoFit/>
          </a:bodyPr>
          <a:lstStyle/>
          <a:p>
            <a:pPr algn="ctr"/>
            <a:r>
              <a:rPr lang="en-US" dirty="0"/>
              <a:t>MEASURED DATA</a:t>
            </a:r>
          </a:p>
        </p:txBody>
      </p:sp>
      <p:cxnSp>
        <p:nvCxnSpPr>
          <p:cNvPr id="55" name="Straight Arrow Connector 54">
            <a:extLst>
              <a:ext uri="{FF2B5EF4-FFF2-40B4-BE49-F238E27FC236}">
                <a16:creationId xmlns:a16="http://schemas.microsoft.com/office/drawing/2014/main" id="{4C66D57F-FEA5-E3DC-95CE-DECE4A124380}"/>
              </a:ext>
            </a:extLst>
          </p:cNvPr>
          <p:cNvCxnSpPr/>
          <p:nvPr/>
        </p:nvCxnSpPr>
        <p:spPr>
          <a:xfrm>
            <a:off x="932727" y="1218545"/>
            <a:ext cx="1623701" cy="1195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93C41D1E-D6F4-EAB0-7293-3BA5B5275814}"/>
              </a:ext>
            </a:extLst>
          </p:cNvPr>
          <p:cNvCxnSpPr/>
          <p:nvPr/>
        </p:nvCxnSpPr>
        <p:spPr>
          <a:xfrm>
            <a:off x="914660" y="2274757"/>
            <a:ext cx="1623701" cy="1195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2982A02-A894-D495-E25C-C3536CC0B88E}"/>
              </a:ext>
            </a:extLst>
          </p:cNvPr>
          <p:cNvCxnSpPr>
            <a:cxnSpLocks/>
          </p:cNvCxnSpPr>
          <p:nvPr/>
        </p:nvCxnSpPr>
        <p:spPr>
          <a:xfrm flipV="1">
            <a:off x="1914906" y="3146775"/>
            <a:ext cx="623455" cy="2046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68A515D9-1FA6-D598-4DE9-DD8F10019863}"/>
              </a:ext>
            </a:extLst>
          </p:cNvPr>
          <p:cNvSpPr/>
          <p:nvPr/>
        </p:nvSpPr>
        <p:spPr>
          <a:xfrm>
            <a:off x="9847137" y="926733"/>
            <a:ext cx="182378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Regression</a:t>
            </a:r>
          </a:p>
        </p:txBody>
      </p:sp>
      <p:sp>
        <p:nvSpPr>
          <p:cNvPr id="59" name="TextBox 58">
            <a:extLst>
              <a:ext uri="{FF2B5EF4-FFF2-40B4-BE49-F238E27FC236}">
                <a16:creationId xmlns:a16="http://schemas.microsoft.com/office/drawing/2014/main" id="{E582C1E9-F06D-2E5C-6FAE-FCDD198D9329}"/>
              </a:ext>
            </a:extLst>
          </p:cNvPr>
          <p:cNvSpPr txBox="1"/>
          <p:nvPr/>
        </p:nvSpPr>
        <p:spPr>
          <a:xfrm>
            <a:off x="8208764" y="-76287"/>
            <a:ext cx="1292608" cy="923330"/>
          </a:xfrm>
          <a:prstGeom prst="rect">
            <a:avLst/>
          </a:prstGeom>
          <a:noFill/>
        </p:spPr>
        <p:txBody>
          <a:bodyPr wrap="square" rtlCol="0">
            <a:spAutoFit/>
          </a:bodyPr>
          <a:lstStyle/>
          <a:p>
            <a:r>
              <a:rPr lang="en-US" dirty="0"/>
              <a:t>Reporting Conditions</a:t>
            </a:r>
          </a:p>
          <a:p>
            <a:endParaRPr lang="en-US" dirty="0"/>
          </a:p>
        </p:txBody>
      </p:sp>
      <p:cxnSp>
        <p:nvCxnSpPr>
          <p:cNvPr id="62" name="Straight Arrow Connector 61">
            <a:extLst>
              <a:ext uri="{FF2B5EF4-FFF2-40B4-BE49-F238E27FC236}">
                <a16:creationId xmlns:a16="http://schemas.microsoft.com/office/drawing/2014/main" id="{7B43F0F7-CCB5-AB20-4E4A-7CA3598BB811}"/>
              </a:ext>
            </a:extLst>
          </p:cNvPr>
          <p:cNvCxnSpPr>
            <a:cxnSpLocks/>
          </p:cNvCxnSpPr>
          <p:nvPr/>
        </p:nvCxnSpPr>
        <p:spPr>
          <a:xfrm flipH="1" flipV="1">
            <a:off x="11379027" y="4716325"/>
            <a:ext cx="2958925" cy="2702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FD67E618-12B9-4D3E-9124-A1621845025C}"/>
              </a:ext>
            </a:extLst>
          </p:cNvPr>
          <p:cNvSpPr txBox="1"/>
          <p:nvPr/>
        </p:nvSpPr>
        <p:spPr>
          <a:xfrm>
            <a:off x="12443334" y="4544071"/>
            <a:ext cx="1108380" cy="369332"/>
          </a:xfrm>
          <a:prstGeom prst="rect">
            <a:avLst/>
          </a:prstGeom>
          <a:noFill/>
        </p:spPr>
        <p:txBody>
          <a:bodyPr wrap="none" rtlCol="0">
            <a:spAutoFit/>
          </a:bodyPr>
          <a:lstStyle/>
          <a:p>
            <a:r>
              <a:rPr lang="en-US" dirty="0"/>
              <a:t>Method 1</a:t>
            </a:r>
          </a:p>
        </p:txBody>
      </p:sp>
      <p:sp>
        <p:nvSpPr>
          <p:cNvPr id="66" name="Rectangle 65">
            <a:extLst>
              <a:ext uri="{FF2B5EF4-FFF2-40B4-BE49-F238E27FC236}">
                <a16:creationId xmlns:a16="http://schemas.microsoft.com/office/drawing/2014/main" id="{8B4344BE-AF96-DB3A-A51C-1542577F5AC8}"/>
              </a:ext>
            </a:extLst>
          </p:cNvPr>
          <p:cNvSpPr/>
          <p:nvPr/>
        </p:nvSpPr>
        <p:spPr>
          <a:xfrm>
            <a:off x="9847137" y="4368354"/>
            <a:ext cx="1823785"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Regression</a:t>
            </a:r>
          </a:p>
        </p:txBody>
      </p:sp>
      <p:sp>
        <p:nvSpPr>
          <p:cNvPr id="67" name="TextBox 66">
            <a:extLst>
              <a:ext uri="{FF2B5EF4-FFF2-40B4-BE49-F238E27FC236}">
                <a16:creationId xmlns:a16="http://schemas.microsoft.com/office/drawing/2014/main" id="{C9D49512-65BE-6D31-652D-8281EFD6C88F}"/>
              </a:ext>
            </a:extLst>
          </p:cNvPr>
          <p:cNvSpPr txBox="1"/>
          <p:nvPr/>
        </p:nvSpPr>
        <p:spPr>
          <a:xfrm>
            <a:off x="8208764" y="3665986"/>
            <a:ext cx="1292608" cy="923330"/>
          </a:xfrm>
          <a:prstGeom prst="rect">
            <a:avLst/>
          </a:prstGeom>
          <a:noFill/>
        </p:spPr>
        <p:txBody>
          <a:bodyPr wrap="square" rtlCol="0">
            <a:spAutoFit/>
          </a:bodyPr>
          <a:lstStyle/>
          <a:p>
            <a:r>
              <a:rPr lang="en-US" dirty="0"/>
              <a:t>Reporting Conditions</a:t>
            </a:r>
          </a:p>
          <a:p>
            <a:endParaRPr lang="en-US" dirty="0"/>
          </a:p>
        </p:txBody>
      </p:sp>
      <p:sp>
        <p:nvSpPr>
          <p:cNvPr id="68" name="TextBox 67">
            <a:extLst>
              <a:ext uri="{FF2B5EF4-FFF2-40B4-BE49-F238E27FC236}">
                <a16:creationId xmlns:a16="http://schemas.microsoft.com/office/drawing/2014/main" id="{0D5A16FE-87F9-B1E9-FB0A-25AFBADBFC02}"/>
              </a:ext>
            </a:extLst>
          </p:cNvPr>
          <p:cNvSpPr txBox="1"/>
          <p:nvPr/>
        </p:nvSpPr>
        <p:spPr>
          <a:xfrm>
            <a:off x="1136708" y="-400050"/>
            <a:ext cx="2599045" cy="369332"/>
          </a:xfrm>
          <a:prstGeom prst="rect">
            <a:avLst/>
          </a:prstGeom>
          <a:noFill/>
        </p:spPr>
        <p:txBody>
          <a:bodyPr wrap="none" rtlCol="0">
            <a:spAutoFit/>
          </a:bodyPr>
          <a:lstStyle/>
          <a:p>
            <a:r>
              <a:rPr lang="en-US" dirty="0">
                <a:highlight>
                  <a:srgbClr val="FFFF00"/>
                </a:highlight>
              </a:rPr>
              <a:t>METHOD TWO FOR ASTM</a:t>
            </a:r>
          </a:p>
        </p:txBody>
      </p:sp>
      <p:sp>
        <p:nvSpPr>
          <p:cNvPr id="69" name="TextBox 68">
            <a:extLst>
              <a:ext uri="{FF2B5EF4-FFF2-40B4-BE49-F238E27FC236}">
                <a16:creationId xmlns:a16="http://schemas.microsoft.com/office/drawing/2014/main" id="{27EA7B9E-301D-759C-9F01-C8D32FFF483D}"/>
              </a:ext>
            </a:extLst>
          </p:cNvPr>
          <p:cNvSpPr txBox="1"/>
          <p:nvPr/>
        </p:nvSpPr>
        <p:spPr>
          <a:xfrm>
            <a:off x="1317842" y="3942909"/>
            <a:ext cx="2343077" cy="369332"/>
          </a:xfrm>
          <a:prstGeom prst="rect">
            <a:avLst/>
          </a:prstGeom>
          <a:noFill/>
        </p:spPr>
        <p:txBody>
          <a:bodyPr wrap="none" rtlCol="0">
            <a:spAutoFit/>
          </a:bodyPr>
          <a:lstStyle/>
          <a:p>
            <a:r>
              <a:rPr lang="en-US" dirty="0">
                <a:highlight>
                  <a:srgbClr val="FFFF00"/>
                </a:highlight>
              </a:rPr>
              <a:t>METHOD TWO FOR IEC</a:t>
            </a:r>
          </a:p>
        </p:txBody>
      </p:sp>
      <p:cxnSp>
        <p:nvCxnSpPr>
          <p:cNvPr id="70" name="Straight Arrow Connector 69">
            <a:extLst>
              <a:ext uri="{FF2B5EF4-FFF2-40B4-BE49-F238E27FC236}">
                <a16:creationId xmlns:a16="http://schemas.microsoft.com/office/drawing/2014/main" id="{350CE1FA-7FF8-909C-7C4E-7FE742986369}"/>
              </a:ext>
            </a:extLst>
          </p:cNvPr>
          <p:cNvCxnSpPr>
            <a:cxnSpLocks/>
          </p:cNvCxnSpPr>
          <p:nvPr/>
        </p:nvCxnSpPr>
        <p:spPr>
          <a:xfrm>
            <a:off x="3997033" y="1541536"/>
            <a:ext cx="18733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B04F50E4-A877-4AD8-F2E2-2EE0FD4D6007}"/>
              </a:ext>
            </a:extLst>
          </p:cNvPr>
          <p:cNvCxnSpPr>
            <a:cxnSpLocks/>
          </p:cNvCxnSpPr>
          <p:nvPr/>
        </p:nvCxnSpPr>
        <p:spPr>
          <a:xfrm>
            <a:off x="1999425" y="4587539"/>
            <a:ext cx="4109681" cy="1646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9364C3EC-74B8-3245-1EE4-3EF76B50A241}"/>
              </a:ext>
            </a:extLst>
          </p:cNvPr>
          <p:cNvSpPr/>
          <p:nvPr/>
        </p:nvSpPr>
        <p:spPr>
          <a:xfrm>
            <a:off x="14126420" y="4620066"/>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HYDRA</a:t>
            </a:r>
          </a:p>
        </p:txBody>
      </p:sp>
      <p:sp>
        <p:nvSpPr>
          <p:cNvPr id="28" name="Rectangle 27">
            <a:extLst>
              <a:ext uri="{FF2B5EF4-FFF2-40B4-BE49-F238E27FC236}">
                <a16:creationId xmlns:a16="http://schemas.microsoft.com/office/drawing/2014/main" id="{09734A09-1809-B12F-308C-6D3C13DC2FC6}"/>
              </a:ext>
            </a:extLst>
          </p:cNvPr>
          <p:cNvSpPr/>
          <p:nvPr/>
        </p:nvSpPr>
        <p:spPr>
          <a:xfrm>
            <a:off x="14070129" y="1069999"/>
            <a:ext cx="1040235" cy="6052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HYDRA</a:t>
            </a:r>
          </a:p>
        </p:txBody>
      </p:sp>
    </p:spTree>
    <p:extLst>
      <p:ext uri="{BB962C8B-B14F-4D97-AF65-F5344CB8AC3E}">
        <p14:creationId xmlns:p14="http://schemas.microsoft.com/office/powerpoint/2010/main" val="1167899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2801A-EC66-FFE9-1525-8D52412430F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D9A22D4-0CE3-0C13-4D94-D2FB5224A75A}"/>
              </a:ext>
            </a:extLst>
          </p:cNvPr>
          <p:cNvSpPr>
            <a:spLocks noGrp="1"/>
          </p:cNvSpPr>
          <p:nvPr>
            <p:ph idx="1"/>
          </p:nvPr>
        </p:nvSpPr>
        <p:spPr/>
        <p:txBody>
          <a:bodyPr/>
          <a:lstStyle/>
          <a:p>
            <a:r>
              <a:rPr lang="en-US" dirty="0"/>
              <a:t>Predicted vs expected last week </a:t>
            </a:r>
          </a:p>
          <a:p>
            <a:r>
              <a:rPr lang="en-US" dirty="0"/>
              <a:t>Expected vs measured</a:t>
            </a:r>
          </a:p>
          <a:p>
            <a:r>
              <a:rPr lang="en-US" dirty="0"/>
              <a:t>ASTM regression…. </a:t>
            </a:r>
          </a:p>
          <a:p>
            <a:r>
              <a:rPr lang="en-US" dirty="0"/>
              <a:t>Regression on model side, regression on measured side, select equivalent reporting conditions and do comparison. Comparison every week.</a:t>
            </a:r>
          </a:p>
          <a:p>
            <a:endParaRPr lang="en-US" dirty="0"/>
          </a:p>
        </p:txBody>
      </p:sp>
    </p:spTree>
    <p:extLst>
      <p:ext uri="{BB962C8B-B14F-4D97-AF65-F5344CB8AC3E}">
        <p14:creationId xmlns:p14="http://schemas.microsoft.com/office/powerpoint/2010/main" val="2967614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F0187-D9B6-95B8-222B-18750B9F02B7}"/>
              </a:ext>
            </a:extLst>
          </p:cNvPr>
          <p:cNvSpPr>
            <a:spLocks noGrp="1"/>
          </p:cNvSpPr>
          <p:nvPr>
            <p:ph type="title"/>
          </p:nvPr>
        </p:nvSpPr>
        <p:spPr/>
        <p:txBody>
          <a:bodyPr/>
          <a:lstStyle/>
          <a:p>
            <a:r>
              <a:rPr lang="en-US" dirty="0"/>
              <a:t>Study suggestion: </a:t>
            </a:r>
          </a:p>
        </p:txBody>
      </p:sp>
      <p:sp>
        <p:nvSpPr>
          <p:cNvPr id="3" name="Content Placeholder 2">
            <a:extLst>
              <a:ext uri="{FF2B5EF4-FFF2-40B4-BE49-F238E27FC236}">
                <a16:creationId xmlns:a16="http://schemas.microsoft.com/office/drawing/2014/main" id="{49FF0135-46E0-9A3F-D9C0-4F40467B703E}"/>
              </a:ext>
            </a:extLst>
          </p:cNvPr>
          <p:cNvSpPr>
            <a:spLocks noGrp="1"/>
          </p:cNvSpPr>
          <p:nvPr>
            <p:ph type="body" sz="quarter" idx="10"/>
          </p:nvPr>
        </p:nvSpPr>
        <p:spPr/>
        <p:txBody>
          <a:bodyPr>
            <a:normAutofit fontScale="70000" lnSpcReduction="20000"/>
          </a:bodyPr>
          <a:lstStyle/>
          <a:p>
            <a:r>
              <a:rPr lang="en-US" dirty="0"/>
              <a:t>1 year data from May 2021 to May 2022</a:t>
            </a:r>
          </a:p>
          <a:p>
            <a:pPr lvl="1"/>
            <a:r>
              <a:rPr lang="en-US" dirty="0"/>
              <a:t>Many system interruptions starting May 22 for measurements.</a:t>
            </a:r>
          </a:p>
          <a:p>
            <a:pPr lvl="1"/>
            <a:r>
              <a:rPr lang="en-US" dirty="0"/>
              <a:t>Only ~3.5 months of Rotating Albedometer (Method 3) data. Could use all the way to August </a:t>
            </a:r>
          </a:p>
          <a:p>
            <a:r>
              <a:rPr lang="en-US" dirty="0"/>
              <a:t>Select also sets of 3 days between Feb. 22 to May 22 to look closer at the comparison for ALL methods for ‘capacity testing’</a:t>
            </a:r>
          </a:p>
          <a:p>
            <a:pPr lvl="1"/>
            <a:r>
              <a:rPr lang="en-US" dirty="0"/>
              <a:t>Choose 1 set of nice clear sky days, and 1 set that has funky snow.</a:t>
            </a:r>
          </a:p>
          <a:p>
            <a:pPr lvl="1"/>
            <a:endParaRPr lang="en-US" dirty="0"/>
          </a:p>
          <a:p>
            <a:pPr marL="0" indent="0">
              <a:buNone/>
            </a:pPr>
            <a:r>
              <a:rPr lang="en-US" sz="2300" dirty="0"/>
              <a:t>Notes:</a:t>
            </a:r>
          </a:p>
          <a:p>
            <a:pPr lvl="1"/>
            <a:r>
              <a:rPr lang="en-US" sz="2300" dirty="0"/>
              <a:t>Doing 3 days or doing 1 year is the same for most </a:t>
            </a:r>
            <a:r>
              <a:rPr lang="en-US" sz="2300" dirty="0" err="1"/>
              <a:t>softwares</a:t>
            </a:r>
            <a:r>
              <a:rPr lang="en-US" sz="2300" dirty="0"/>
              <a:t>; we run the full year and then single out into the chosen 3 day sets for plots or analysis. </a:t>
            </a:r>
          </a:p>
          <a:p>
            <a:pPr lvl="2"/>
            <a:r>
              <a:rPr lang="en-US" sz="2000" dirty="0"/>
              <a:t>More data: better bias reduction, but more RMSE.</a:t>
            </a:r>
          </a:p>
          <a:p>
            <a:pPr lvl="1"/>
            <a:r>
              <a:rPr lang="en-US" sz="2300" dirty="0"/>
              <a:t>Technically ~3 years of data available for 2 bifacial rows, and 1 monofacial string level comparison. </a:t>
            </a:r>
          </a:p>
          <a:p>
            <a:pPr lvl="1"/>
            <a:r>
              <a:rPr lang="en-US" sz="2300" dirty="0"/>
              <a:t>Nov. 2020 one extra bifacial row added (total of 3 bifacial rows open data available)</a:t>
            </a:r>
          </a:p>
          <a:p>
            <a:pPr lvl="1"/>
            <a:r>
              <a:rPr lang="en-US" sz="2300" dirty="0"/>
              <a:t>Spectrum Responsivity effects and ‘location’ of sensors effects can be evaluated and interpreted as ‘uncertainty’ for all the variations of methods.</a:t>
            </a:r>
          </a:p>
          <a:p>
            <a:pPr lvl="1"/>
            <a:endParaRPr lang="en-US" dirty="0"/>
          </a:p>
        </p:txBody>
      </p:sp>
    </p:spTree>
    <p:extLst>
      <p:ext uri="{BB962C8B-B14F-4D97-AF65-F5344CB8AC3E}">
        <p14:creationId xmlns:p14="http://schemas.microsoft.com/office/powerpoint/2010/main" val="38310868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a:extLst>
              <a:ext uri="{FF2B5EF4-FFF2-40B4-BE49-F238E27FC236}">
                <a16:creationId xmlns:a16="http://schemas.microsoft.com/office/drawing/2014/main" id="{8756D142-40E5-CE5B-F4C5-B6BAC3BBA6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4982" y="258619"/>
            <a:ext cx="3897747" cy="305480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10FCAE17-10CD-9DCA-B108-F6EF3AAA84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4982" y="3385354"/>
            <a:ext cx="3897747" cy="305480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C79112C0-00D9-5C22-1E74-FCA52D2BF4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81816" y="3385353"/>
            <a:ext cx="3897747" cy="3054809"/>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41EF92CC-ED54-A3A7-2312-91A13C394F9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81816" y="258619"/>
            <a:ext cx="3897747" cy="305480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FA4DEFD-0717-3B5A-0469-605F1B41125C}"/>
              </a:ext>
            </a:extLst>
          </p:cNvPr>
          <p:cNvSpPr txBox="1"/>
          <p:nvPr/>
        </p:nvSpPr>
        <p:spPr>
          <a:xfrm>
            <a:off x="212437" y="73953"/>
            <a:ext cx="843501" cy="369332"/>
          </a:xfrm>
          <a:prstGeom prst="rect">
            <a:avLst/>
          </a:prstGeom>
          <a:noFill/>
        </p:spPr>
        <p:txBody>
          <a:bodyPr wrap="none" rtlCol="0">
            <a:spAutoFit/>
          </a:bodyPr>
          <a:lstStyle/>
          <a:p>
            <a:r>
              <a:rPr lang="en-US" b="1" dirty="0"/>
              <a:t>SIM 00</a:t>
            </a:r>
          </a:p>
        </p:txBody>
      </p:sp>
    </p:spTree>
    <p:extLst>
      <p:ext uri="{BB962C8B-B14F-4D97-AF65-F5344CB8AC3E}">
        <p14:creationId xmlns:p14="http://schemas.microsoft.com/office/powerpoint/2010/main" val="6019428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0">
            <a:extLst>
              <a:ext uri="{FF2B5EF4-FFF2-40B4-BE49-F238E27FC236}">
                <a16:creationId xmlns:a16="http://schemas.microsoft.com/office/drawing/2014/main" id="{C057D1E7-C38A-ECDE-0C22-337F413C86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6070" y="1667389"/>
            <a:ext cx="3897747" cy="305480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8">
            <a:extLst>
              <a:ext uri="{FF2B5EF4-FFF2-40B4-BE49-F238E27FC236}">
                <a16:creationId xmlns:a16="http://schemas.microsoft.com/office/drawing/2014/main" id="{3CDE0E7E-90DA-EF25-B6B6-73EF9D11A3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9766" y="1667389"/>
            <a:ext cx="3896838" cy="305409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66E0625-0E8A-3791-03A3-1E223E656F54}"/>
              </a:ext>
            </a:extLst>
          </p:cNvPr>
          <p:cNvSpPr txBox="1"/>
          <p:nvPr/>
        </p:nvSpPr>
        <p:spPr>
          <a:xfrm>
            <a:off x="1798533" y="1159557"/>
            <a:ext cx="2572820" cy="646331"/>
          </a:xfrm>
          <a:prstGeom prst="rect">
            <a:avLst/>
          </a:prstGeom>
          <a:noFill/>
        </p:spPr>
        <p:txBody>
          <a:bodyPr wrap="none" rtlCol="0">
            <a:spAutoFit/>
          </a:bodyPr>
          <a:lstStyle/>
          <a:p>
            <a:pPr algn="ctr"/>
            <a:r>
              <a:rPr lang="en-US" dirty="0"/>
              <a:t>Modeling from measured</a:t>
            </a:r>
          </a:p>
          <a:p>
            <a:pPr algn="ctr"/>
            <a:r>
              <a:rPr lang="en-US" dirty="0"/>
              <a:t>DNI and DHI</a:t>
            </a:r>
          </a:p>
        </p:txBody>
      </p:sp>
      <p:sp>
        <p:nvSpPr>
          <p:cNvPr id="7" name="TextBox 6">
            <a:extLst>
              <a:ext uri="{FF2B5EF4-FFF2-40B4-BE49-F238E27FC236}">
                <a16:creationId xmlns:a16="http://schemas.microsoft.com/office/drawing/2014/main" id="{1D68B1D6-CCDD-CB19-7709-71EF46517C06}"/>
              </a:ext>
            </a:extLst>
          </p:cNvPr>
          <p:cNvSpPr txBox="1"/>
          <p:nvPr/>
        </p:nvSpPr>
        <p:spPr>
          <a:xfrm>
            <a:off x="5742460" y="1233445"/>
            <a:ext cx="3027111" cy="369332"/>
          </a:xfrm>
          <a:prstGeom prst="rect">
            <a:avLst/>
          </a:prstGeom>
          <a:noFill/>
        </p:spPr>
        <p:txBody>
          <a:bodyPr wrap="none" rtlCol="0">
            <a:spAutoFit/>
          </a:bodyPr>
          <a:lstStyle/>
          <a:p>
            <a:r>
              <a:rPr lang="en-US" dirty="0"/>
              <a:t>Modeling from measured POA</a:t>
            </a:r>
          </a:p>
        </p:txBody>
      </p:sp>
    </p:spTree>
    <p:extLst>
      <p:ext uri="{BB962C8B-B14F-4D97-AF65-F5344CB8AC3E}">
        <p14:creationId xmlns:p14="http://schemas.microsoft.com/office/powerpoint/2010/main" val="11689631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FA4DEFD-0717-3B5A-0469-605F1B41125C}"/>
              </a:ext>
            </a:extLst>
          </p:cNvPr>
          <p:cNvSpPr txBox="1"/>
          <p:nvPr/>
        </p:nvSpPr>
        <p:spPr>
          <a:xfrm>
            <a:off x="212437" y="73953"/>
            <a:ext cx="966931" cy="369332"/>
          </a:xfrm>
          <a:prstGeom prst="rect">
            <a:avLst/>
          </a:prstGeom>
          <a:noFill/>
        </p:spPr>
        <p:txBody>
          <a:bodyPr wrap="none" rtlCol="0">
            <a:spAutoFit/>
          </a:bodyPr>
          <a:lstStyle/>
          <a:p>
            <a:r>
              <a:rPr lang="en-US" b="1" dirty="0"/>
              <a:t>SIM P00</a:t>
            </a:r>
          </a:p>
        </p:txBody>
      </p:sp>
      <p:pic>
        <p:nvPicPr>
          <p:cNvPr id="2" name="Picture 2">
            <a:extLst>
              <a:ext uri="{FF2B5EF4-FFF2-40B4-BE49-F238E27FC236}">
                <a16:creationId xmlns:a16="http://schemas.microsoft.com/office/drawing/2014/main" id="{88D61EB3-16AA-927C-3FDF-D48FEED11D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5436" y="186693"/>
            <a:ext cx="3896838" cy="305409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41D73F27-52F0-95E0-6C3F-84ACD0D461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5436" y="3429000"/>
            <a:ext cx="3896838" cy="305409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a:extLst>
              <a:ext uri="{FF2B5EF4-FFF2-40B4-BE49-F238E27FC236}">
                <a16:creationId xmlns:a16="http://schemas.microsoft.com/office/drawing/2014/main" id="{A5EDEE83-BA0A-06C2-28CB-EF01D48123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82725" y="215459"/>
            <a:ext cx="3896838" cy="305409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1A9FEBCB-9CFC-59AB-42BF-B14113F432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82725" y="3313428"/>
            <a:ext cx="3896838" cy="30540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11502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1AAA8DAF-FAB1-0BF9-A806-4C07004AD67E}"/>
              </a:ext>
            </a:extLst>
          </p:cNvPr>
          <p:cNvGraphicFramePr>
            <a:graphicFrameLocks/>
          </p:cNvGraphicFramePr>
          <p:nvPr/>
        </p:nvGraphicFramePr>
        <p:xfrm>
          <a:off x="126137" y="199140"/>
          <a:ext cx="5543553" cy="298037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92BC5B37-8CB6-4A24-8517-DA8E8ACB5689}"/>
              </a:ext>
            </a:extLst>
          </p:cNvPr>
          <p:cNvGraphicFramePr>
            <a:graphicFrameLocks/>
          </p:cNvGraphicFramePr>
          <p:nvPr/>
        </p:nvGraphicFramePr>
        <p:xfrm>
          <a:off x="6273572" y="3601610"/>
          <a:ext cx="5553078" cy="299370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7DEB62B0-D70C-4DA6-B5D2-5B072B1FA6D6}"/>
              </a:ext>
            </a:extLst>
          </p:cNvPr>
          <p:cNvGraphicFramePr>
            <a:graphicFrameLocks/>
          </p:cNvGraphicFramePr>
          <p:nvPr/>
        </p:nvGraphicFramePr>
        <p:xfrm>
          <a:off x="6269762" y="185805"/>
          <a:ext cx="5556888" cy="299370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hart 8">
            <a:extLst>
              <a:ext uri="{FF2B5EF4-FFF2-40B4-BE49-F238E27FC236}">
                <a16:creationId xmlns:a16="http://schemas.microsoft.com/office/drawing/2014/main" id="{F9386A95-01B1-465C-9C27-D96F7F5AFA0D}"/>
              </a:ext>
            </a:extLst>
          </p:cNvPr>
          <p:cNvGraphicFramePr>
            <a:graphicFrameLocks/>
          </p:cNvGraphicFramePr>
          <p:nvPr/>
        </p:nvGraphicFramePr>
        <p:xfrm>
          <a:off x="116612" y="3611135"/>
          <a:ext cx="5553078" cy="298418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68784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FAEFE14-A7F0-97F0-E995-4DB24ACE4379}"/>
              </a:ext>
            </a:extLst>
          </p:cNvPr>
          <p:cNvSpPr>
            <a:spLocks noGrp="1"/>
          </p:cNvSpPr>
          <p:nvPr>
            <p:ph type="body" sz="quarter" idx="10"/>
          </p:nvPr>
        </p:nvSpPr>
        <p:spPr/>
        <p:txBody>
          <a:bodyPr/>
          <a:lstStyle/>
          <a:p>
            <a:r>
              <a:rPr lang="en-US" dirty="0"/>
              <a:t>Combinations of Measurements and Modeling Steps</a:t>
            </a:r>
          </a:p>
        </p:txBody>
      </p:sp>
      <p:sp>
        <p:nvSpPr>
          <p:cNvPr id="11" name="Text Placeholder 10">
            <a:extLst>
              <a:ext uri="{FF2B5EF4-FFF2-40B4-BE49-F238E27FC236}">
                <a16:creationId xmlns:a16="http://schemas.microsoft.com/office/drawing/2014/main" id="{F5EA1581-3D60-7EF3-B556-20DC4FB129F3}"/>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2417540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220D40C-4B07-A0A3-3398-E8FE63DACFB2}"/>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F5CD9CAC-5EDB-DF91-93E2-9A22DCFD430E}"/>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4AB98573-F1C2-12A3-D20F-BFA959C0CA5C}"/>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8" name="Rectangle 7">
            <a:extLst>
              <a:ext uri="{FF2B5EF4-FFF2-40B4-BE49-F238E27FC236}">
                <a16:creationId xmlns:a16="http://schemas.microsoft.com/office/drawing/2014/main" id="{A39CB7F6-6077-1412-1D2A-23C427C43FD9}"/>
              </a:ext>
            </a:extLst>
          </p:cNvPr>
          <p:cNvSpPr/>
          <p:nvPr/>
        </p:nvSpPr>
        <p:spPr>
          <a:xfrm>
            <a:off x="3389151" y="1610684"/>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Front Irradiance</a:t>
            </a:r>
          </a:p>
        </p:txBody>
      </p:sp>
      <p:sp>
        <p:nvSpPr>
          <p:cNvPr id="9" name="Rectangle 8">
            <a:extLst>
              <a:ext uri="{FF2B5EF4-FFF2-40B4-BE49-F238E27FC236}">
                <a16:creationId xmlns:a16="http://schemas.microsoft.com/office/drawing/2014/main" id="{0334895C-6D6B-BD21-FEAA-19E702451777}"/>
              </a:ext>
            </a:extLst>
          </p:cNvPr>
          <p:cNvSpPr/>
          <p:nvPr/>
        </p:nvSpPr>
        <p:spPr>
          <a:xfrm>
            <a:off x="3389152" y="2910977"/>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Rear Irradiance</a:t>
            </a:r>
          </a:p>
        </p:txBody>
      </p:sp>
      <p:sp>
        <p:nvSpPr>
          <p:cNvPr id="10" name="Rectangle 9">
            <a:extLst>
              <a:ext uri="{FF2B5EF4-FFF2-40B4-BE49-F238E27FC236}">
                <a16:creationId xmlns:a16="http://schemas.microsoft.com/office/drawing/2014/main" id="{C919F0BF-2156-5875-66A1-D734B3D52548}"/>
              </a:ext>
            </a:extLst>
          </p:cNvPr>
          <p:cNvSpPr/>
          <p:nvPr/>
        </p:nvSpPr>
        <p:spPr>
          <a:xfrm>
            <a:off x="6603534" y="1610685"/>
            <a:ext cx="2038525" cy="75500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Model Performance</a:t>
            </a:r>
          </a:p>
        </p:txBody>
      </p:sp>
      <p:cxnSp>
        <p:nvCxnSpPr>
          <p:cNvPr id="13" name="Straight Arrow Connector 12">
            <a:extLst>
              <a:ext uri="{FF2B5EF4-FFF2-40B4-BE49-F238E27FC236}">
                <a16:creationId xmlns:a16="http://schemas.microsoft.com/office/drawing/2014/main" id="{5193033E-6C73-B4FC-FCBB-4F398911FF38}"/>
              </a:ext>
            </a:extLst>
          </p:cNvPr>
          <p:cNvCxnSpPr>
            <a:stCxn id="5" idx="3"/>
            <a:endCxn id="8" idx="1"/>
          </p:cNvCxnSpPr>
          <p:nvPr/>
        </p:nvCxnSpPr>
        <p:spPr>
          <a:xfrm flipV="1">
            <a:off x="1493240" y="1988189"/>
            <a:ext cx="1895911" cy="3775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62CBF42-0303-8914-7249-46501F953D0E}"/>
              </a:ext>
            </a:extLst>
          </p:cNvPr>
          <p:cNvCxnSpPr>
            <a:cxnSpLocks/>
            <a:stCxn id="8" idx="3"/>
            <a:endCxn id="10" idx="1"/>
          </p:cNvCxnSpPr>
          <p:nvPr/>
        </p:nvCxnSpPr>
        <p:spPr>
          <a:xfrm>
            <a:off x="5427676" y="1988189"/>
            <a:ext cx="117585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E294EAB-F47E-2346-2C97-0C3D365F741D}"/>
              </a:ext>
            </a:extLst>
          </p:cNvPr>
          <p:cNvCxnSpPr>
            <a:cxnSpLocks/>
          </p:cNvCxnSpPr>
          <p:nvPr/>
        </p:nvCxnSpPr>
        <p:spPr>
          <a:xfrm>
            <a:off x="8642059" y="2017552"/>
            <a:ext cx="8458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18211CA-EAC3-0A79-5BFF-6BEAEFDB0FED}"/>
              </a:ext>
            </a:extLst>
          </p:cNvPr>
          <p:cNvSpPr txBox="1"/>
          <p:nvPr/>
        </p:nvSpPr>
        <p:spPr>
          <a:xfrm>
            <a:off x="582518" y="75395"/>
            <a:ext cx="1218988" cy="369332"/>
          </a:xfrm>
          <a:prstGeom prst="rect">
            <a:avLst/>
          </a:prstGeom>
          <a:noFill/>
        </p:spPr>
        <p:txBody>
          <a:bodyPr wrap="none" rtlCol="0">
            <a:spAutoFit/>
          </a:bodyPr>
          <a:lstStyle/>
          <a:p>
            <a:r>
              <a:rPr lang="en-US" dirty="0"/>
              <a:t>Method 0a</a:t>
            </a:r>
          </a:p>
        </p:txBody>
      </p:sp>
      <p:sp>
        <p:nvSpPr>
          <p:cNvPr id="46" name="Rectangle 45">
            <a:extLst>
              <a:ext uri="{FF2B5EF4-FFF2-40B4-BE49-F238E27FC236}">
                <a16:creationId xmlns:a16="http://schemas.microsoft.com/office/drawing/2014/main" id="{DC8E2340-6206-667D-64BE-F84BF9947A0B}"/>
              </a:ext>
            </a:extLst>
          </p:cNvPr>
          <p:cNvSpPr/>
          <p:nvPr/>
        </p:nvSpPr>
        <p:spPr>
          <a:xfrm>
            <a:off x="9608191" y="1543574"/>
            <a:ext cx="2038525" cy="947956"/>
          </a:xfrm>
          <a:prstGeom prst="rect">
            <a:avLst/>
          </a:prstGeom>
          <a:solidFill>
            <a:srgbClr val="7030A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Compare to Measured</a:t>
            </a:r>
          </a:p>
          <a:p>
            <a:pPr algn="ctr"/>
            <a:r>
              <a:rPr lang="en-US" dirty="0"/>
              <a:t>Performance</a:t>
            </a:r>
          </a:p>
        </p:txBody>
      </p:sp>
    </p:spTree>
    <p:extLst>
      <p:ext uri="{BB962C8B-B14F-4D97-AF65-F5344CB8AC3E}">
        <p14:creationId xmlns:p14="http://schemas.microsoft.com/office/powerpoint/2010/main" val="1597856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220D40C-4B07-A0A3-3398-E8FE63DACFB2}"/>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F5CD9CAC-5EDB-DF91-93E2-9A22DCFD430E}"/>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4AB98573-F1C2-12A3-D20F-BFA959C0CA5C}"/>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8" name="Rectangle 7">
            <a:extLst>
              <a:ext uri="{FF2B5EF4-FFF2-40B4-BE49-F238E27FC236}">
                <a16:creationId xmlns:a16="http://schemas.microsoft.com/office/drawing/2014/main" id="{A39CB7F6-6077-1412-1D2A-23C427C43FD9}"/>
              </a:ext>
            </a:extLst>
          </p:cNvPr>
          <p:cNvSpPr/>
          <p:nvPr/>
        </p:nvSpPr>
        <p:spPr>
          <a:xfrm>
            <a:off x="3389151" y="1610684"/>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Front Irradiance</a:t>
            </a:r>
          </a:p>
        </p:txBody>
      </p:sp>
      <p:sp>
        <p:nvSpPr>
          <p:cNvPr id="9" name="Rectangle 8">
            <a:extLst>
              <a:ext uri="{FF2B5EF4-FFF2-40B4-BE49-F238E27FC236}">
                <a16:creationId xmlns:a16="http://schemas.microsoft.com/office/drawing/2014/main" id="{0334895C-6D6B-BD21-FEAA-19E702451777}"/>
              </a:ext>
            </a:extLst>
          </p:cNvPr>
          <p:cNvSpPr/>
          <p:nvPr/>
        </p:nvSpPr>
        <p:spPr>
          <a:xfrm>
            <a:off x="3389152" y="2910977"/>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Rear Irradiance</a:t>
            </a:r>
          </a:p>
        </p:txBody>
      </p:sp>
      <p:sp>
        <p:nvSpPr>
          <p:cNvPr id="10" name="Rectangle 9">
            <a:extLst>
              <a:ext uri="{FF2B5EF4-FFF2-40B4-BE49-F238E27FC236}">
                <a16:creationId xmlns:a16="http://schemas.microsoft.com/office/drawing/2014/main" id="{C919F0BF-2156-5875-66A1-D734B3D52548}"/>
              </a:ext>
            </a:extLst>
          </p:cNvPr>
          <p:cNvSpPr/>
          <p:nvPr/>
        </p:nvSpPr>
        <p:spPr>
          <a:xfrm>
            <a:off x="6603534" y="1610685"/>
            <a:ext cx="2038525" cy="75500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Model Performance</a:t>
            </a:r>
          </a:p>
        </p:txBody>
      </p:sp>
      <p:cxnSp>
        <p:nvCxnSpPr>
          <p:cNvPr id="13" name="Straight Arrow Connector 12">
            <a:extLst>
              <a:ext uri="{FF2B5EF4-FFF2-40B4-BE49-F238E27FC236}">
                <a16:creationId xmlns:a16="http://schemas.microsoft.com/office/drawing/2014/main" id="{5193033E-6C73-B4FC-FCBB-4F398911FF38}"/>
              </a:ext>
            </a:extLst>
          </p:cNvPr>
          <p:cNvCxnSpPr>
            <a:cxnSpLocks/>
            <a:stCxn id="4" idx="3"/>
            <a:endCxn id="8" idx="1"/>
          </p:cNvCxnSpPr>
          <p:nvPr/>
        </p:nvCxnSpPr>
        <p:spPr>
          <a:xfrm>
            <a:off x="1577130" y="1258349"/>
            <a:ext cx="1812021" cy="7298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62CBF42-0303-8914-7249-46501F953D0E}"/>
              </a:ext>
            </a:extLst>
          </p:cNvPr>
          <p:cNvCxnSpPr>
            <a:cxnSpLocks/>
            <a:stCxn id="8" idx="3"/>
            <a:endCxn id="10" idx="1"/>
          </p:cNvCxnSpPr>
          <p:nvPr/>
        </p:nvCxnSpPr>
        <p:spPr>
          <a:xfrm>
            <a:off x="5427676" y="1988189"/>
            <a:ext cx="117585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E294EAB-F47E-2346-2C97-0C3D365F741D}"/>
              </a:ext>
            </a:extLst>
          </p:cNvPr>
          <p:cNvCxnSpPr>
            <a:cxnSpLocks/>
          </p:cNvCxnSpPr>
          <p:nvPr/>
        </p:nvCxnSpPr>
        <p:spPr>
          <a:xfrm>
            <a:off x="8642059" y="2017552"/>
            <a:ext cx="8458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18211CA-EAC3-0A79-5BFF-6BEAEFDB0FED}"/>
              </a:ext>
            </a:extLst>
          </p:cNvPr>
          <p:cNvSpPr txBox="1"/>
          <p:nvPr/>
        </p:nvSpPr>
        <p:spPr>
          <a:xfrm>
            <a:off x="582518" y="75395"/>
            <a:ext cx="1230209" cy="369332"/>
          </a:xfrm>
          <a:prstGeom prst="rect">
            <a:avLst/>
          </a:prstGeom>
          <a:noFill/>
        </p:spPr>
        <p:txBody>
          <a:bodyPr wrap="none" rtlCol="0">
            <a:spAutoFit/>
          </a:bodyPr>
          <a:lstStyle/>
          <a:p>
            <a:r>
              <a:rPr lang="en-US" dirty="0"/>
              <a:t>Method 0b</a:t>
            </a:r>
          </a:p>
        </p:txBody>
      </p:sp>
      <p:sp>
        <p:nvSpPr>
          <p:cNvPr id="3" name="Rectangle 2">
            <a:extLst>
              <a:ext uri="{FF2B5EF4-FFF2-40B4-BE49-F238E27FC236}">
                <a16:creationId xmlns:a16="http://schemas.microsoft.com/office/drawing/2014/main" id="{DB28D254-7436-0BFA-D508-C5C8DA563509}"/>
              </a:ext>
            </a:extLst>
          </p:cNvPr>
          <p:cNvSpPr/>
          <p:nvPr/>
        </p:nvSpPr>
        <p:spPr>
          <a:xfrm>
            <a:off x="9608191" y="1543574"/>
            <a:ext cx="2038525" cy="947956"/>
          </a:xfrm>
          <a:prstGeom prst="rect">
            <a:avLst/>
          </a:prstGeom>
          <a:solidFill>
            <a:srgbClr val="7030A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Compare to Measured</a:t>
            </a:r>
          </a:p>
          <a:p>
            <a:pPr algn="ctr"/>
            <a:r>
              <a:rPr lang="en-US" dirty="0"/>
              <a:t>Performance</a:t>
            </a:r>
          </a:p>
        </p:txBody>
      </p:sp>
    </p:spTree>
    <p:extLst>
      <p:ext uri="{BB962C8B-B14F-4D97-AF65-F5344CB8AC3E}">
        <p14:creationId xmlns:p14="http://schemas.microsoft.com/office/powerpoint/2010/main" val="2802957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220D40C-4B07-A0A3-3398-E8FE63DACFB2}"/>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F5CD9CAC-5EDB-DF91-93E2-9A22DCFD430E}"/>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4AB98573-F1C2-12A3-D20F-BFA959C0CA5C}"/>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8" name="Rectangle 7">
            <a:extLst>
              <a:ext uri="{FF2B5EF4-FFF2-40B4-BE49-F238E27FC236}">
                <a16:creationId xmlns:a16="http://schemas.microsoft.com/office/drawing/2014/main" id="{A39CB7F6-6077-1412-1D2A-23C427C43FD9}"/>
              </a:ext>
            </a:extLst>
          </p:cNvPr>
          <p:cNvSpPr/>
          <p:nvPr/>
        </p:nvSpPr>
        <p:spPr>
          <a:xfrm>
            <a:off x="3397538" y="1610684"/>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Front Irradiance</a:t>
            </a:r>
          </a:p>
        </p:txBody>
      </p:sp>
      <p:sp>
        <p:nvSpPr>
          <p:cNvPr id="9" name="Rectangle 8">
            <a:extLst>
              <a:ext uri="{FF2B5EF4-FFF2-40B4-BE49-F238E27FC236}">
                <a16:creationId xmlns:a16="http://schemas.microsoft.com/office/drawing/2014/main" id="{0334895C-6D6B-BD21-FEAA-19E702451777}"/>
              </a:ext>
            </a:extLst>
          </p:cNvPr>
          <p:cNvSpPr/>
          <p:nvPr/>
        </p:nvSpPr>
        <p:spPr>
          <a:xfrm>
            <a:off x="3389150" y="2376179"/>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Rear Irradiance</a:t>
            </a:r>
          </a:p>
        </p:txBody>
      </p:sp>
      <p:sp>
        <p:nvSpPr>
          <p:cNvPr id="10" name="Rectangle 9">
            <a:extLst>
              <a:ext uri="{FF2B5EF4-FFF2-40B4-BE49-F238E27FC236}">
                <a16:creationId xmlns:a16="http://schemas.microsoft.com/office/drawing/2014/main" id="{C919F0BF-2156-5875-66A1-D734B3D52548}"/>
              </a:ext>
            </a:extLst>
          </p:cNvPr>
          <p:cNvSpPr/>
          <p:nvPr/>
        </p:nvSpPr>
        <p:spPr>
          <a:xfrm>
            <a:off x="6603534" y="1610685"/>
            <a:ext cx="2038525" cy="75500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Model Performance</a:t>
            </a:r>
          </a:p>
        </p:txBody>
      </p:sp>
      <p:cxnSp>
        <p:nvCxnSpPr>
          <p:cNvPr id="13" name="Straight Arrow Connector 12">
            <a:extLst>
              <a:ext uri="{FF2B5EF4-FFF2-40B4-BE49-F238E27FC236}">
                <a16:creationId xmlns:a16="http://schemas.microsoft.com/office/drawing/2014/main" id="{5193033E-6C73-B4FC-FCBB-4F398911FF38}"/>
              </a:ext>
            </a:extLst>
          </p:cNvPr>
          <p:cNvCxnSpPr>
            <a:cxnSpLocks/>
            <a:stCxn id="4" idx="3"/>
          </p:cNvCxnSpPr>
          <p:nvPr/>
        </p:nvCxnSpPr>
        <p:spPr>
          <a:xfrm>
            <a:off x="1577130" y="1258349"/>
            <a:ext cx="1812020" cy="11828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62CBF42-0303-8914-7249-46501F953D0E}"/>
              </a:ext>
            </a:extLst>
          </p:cNvPr>
          <p:cNvCxnSpPr>
            <a:cxnSpLocks/>
            <a:stCxn id="8" idx="3"/>
            <a:endCxn id="10" idx="1"/>
          </p:cNvCxnSpPr>
          <p:nvPr/>
        </p:nvCxnSpPr>
        <p:spPr>
          <a:xfrm>
            <a:off x="5436063" y="1988189"/>
            <a:ext cx="116747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E294EAB-F47E-2346-2C97-0C3D365F741D}"/>
              </a:ext>
            </a:extLst>
          </p:cNvPr>
          <p:cNvCxnSpPr>
            <a:cxnSpLocks/>
          </p:cNvCxnSpPr>
          <p:nvPr/>
        </p:nvCxnSpPr>
        <p:spPr>
          <a:xfrm>
            <a:off x="8642059" y="2017552"/>
            <a:ext cx="8458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18211CA-EAC3-0A79-5BFF-6BEAEFDB0FED}"/>
              </a:ext>
            </a:extLst>
          </p:cNvPr>
          <p:cNvSpPr txBox="1"/>
          <p:nvPr/>
        </p:nvSpPr>
        <p:spPr>
          <a:xfrm>
            <a:off x="582518" y="75395"/>
            <a:ext cx="1218988" cy="369332"/>
          </a:xfrm>
          <a:prstGeom prst="rect">
            <a:avLst/>
          </a:prstGeom>
          <a:noFill/>
        </p:spPr>
        <p:txBody>
          <a:bodyPr wrap="none" rtlCol="0">
            <a:spAutoFit/>
          </a:bodyPr>
          <a:lstStyle/>
          <a:p>
            <a:r>
              <a:rPr lang="en-US" dirty="0"/>
              <a:t>Method 1a</a:t>
            </a:r>
          </a:p>
        </p:txBody>
      </p:sp>
      <p:cxnSp>
        <p:nvCxnSpPr>
          <p:cNvPr id="2" name="Straight Arrow Connector 1">
            <a:extLst>
              <a:ext uri="{FF2B5EF4-FFF2-40B4-BE49-F238E27FC236}">
                <a16:creationId xmlns:a16="http://schemas.microsoft.com/office/drawing/2014/main" id="{28DAC16F-7889-22EF-0D4C-A10B7EC959F2}"/>
              </a:ext>
            </a:extLst>
          </p:cNvPr>
          <p:cNvCxnSpPr>
            <a:cxnSpLocks/>
            <a:stCxn id="6" idx="3"/>
          </p:cNvCxnSpPr>
          <p:nvPr/>
        </p:nvCxnSpPr>
        <p:spPr>
          <a:xfrm flipV="1">
            <a:off x="1853967" y="2441195"/>
            <a:ext cx="1535183" cy="910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3C2339BD-20A8-7C9F-544A-1D28CA726D22}"/>
              </a:ext>
            </a:extLst>
          </p:cNvPr>
          <p:cNvSpPr/>
          <p:nvPr/>
        </p:nvSpPr>
        <p:spPr>
          <a:xfrm>
            <a:off x="9608191" y="1543574"/>
            <a:ext cx="2038525" cy="947956"/>
          </a:xfrm>
          <a:prstGeom prst="rect">
            <a:avLst/>
          </a:prstGeom>
          <a:solidFill>
            <a:srgbClr val="7030A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Compare to Measured</a:t>
            </a:r>
          </a:p>
          <a:p>
            <a:pPr algn="ctr"/>
            <a:r>
              <a:rPr lang="en-US" dirty="0"/>
              <a:t>Performance</a:t>
            </a:r>
          </a:p>
        </p:txBody>
      </p:sp>
    </p:spTree>
    <p:extLst>
      <p:ext uri="{BB962C8B-B14F-4D97-AF65-F5344CB8AC3E}">
        <p14:creationId xmlns:p14="http://schemas.microsoft.com/office/powerpoint/2010/main" val="3851717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220D40C-4B07-A0A3-3398-E8FE63DACFB2}"/>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F5CD9CAC-5EDB-DF91-93E2-9A22DCFD430E}"/>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4AB98573-F1C2-12A3-D20F-BFA959C0CA5C}"/>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8" name="Rectangle 7">
            <a:extLst>
              <a:ext uri="{FF2B5EF4-FFF2-40B4-BE49-F238E27FC236}">
                <a16:creationId xmlns:a16="http://schemas.microsoft.com/office/drawing/2014/main" id="{A39CB7F6-6077-1412-1D2A-23C427C43FD9}"/>
              </a:ext>
            </a:extLst>
          </p:cNvPr>
          <p:cNvSpPr/>
          <p:nvPr/>
        </p:nvSpPr>
        <p:spPr>
          <a:xfrm>
            <a:off x="3397538" y="1610684"/>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Front Irradiance</a:t>
            </a:r>
          </a:p>
        </p:txBody>
      </p:sp>
      <p:sp>
        <p:nvSpPr>
          <p:cNvPr id="9" name="Rectangle 8">
            <a:extLst>
              <a:ext uri="{FF2B5EF4-FFF2-40B4-BE49-F238E27FC236}">
                <a16:creationId xmlns:a16="http://schemas.microsoft.com/office/drawing/2014/main" id="{0334895C-6D6B-BD21-FEAA-19E702451777}"/>
              </a:ext>
            </a:extLst>
          </p:cNvPr>
          <p:cNvSpPr/>
          <p:nvPr/>
        </p:nvSpPr>
        <p:spPr>
          <a:xfrm>
            <a:off x="3389150" y="2376179"/>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Rear Irradiance</a:t>
            </a:r>
          </a:p>
        </p:txBody>
      </p:sp>
      <p:sp>
        <p:nvSpPr>
          <p:cNvPr id="10" name="Rectangle 9">
            <a:extLst>
              <a:ext uri="{FF2B5EF4-FFF2-40B4-BE49-F238E27FC236}">
                <a16:creationId xmlns:a16="http://schemas.microsoft.com/office/drawing/2014/main" id="{C919F0BF-2156-5875-66A1-D734B3D52548}"/>
              </a:ext>
            </a:extLst>
          </p:cNvPr>
          <p:cNvSpPr/>
          <p:nvPr/>
        </p:nvSpPr>
        <p:spPr>
          <a:xfrm>
            <a:off x="6603534" y="1610685"/>
            <a:ext cx="2038525" cy="75500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Model Performance</a:t>
            </a:r>
          </a:p>
        </p:txBody>
      </p:sp>
      <p:cxnSp>
        <p:nvCxnSpPr>
          <p:cNvPr id="14" name="Straight Arrow Connector 13">
            <a:extLst>
              <a:ext uri="{FF2B5EF4-FFF2-40B4-BE49-F238E27FC236}">
                <a16:creationId xmlns:a16="http://schemas.microsoft.com/office/drawing/2014/main" id="{562CBF42-0303-8914-7249-46501F953D0E}"/>
              </a:ext>
            </a:extLst>
          </p:cNvPr>
          <p:cNvCxnSpPr>
            <a:cxnSpLocks/>
            <a:stCxn id="8" idx="3"/>
            <a:endCxn id="10" idx="1"/>
          </p:cNvCxnSpPr>
          <p:nvPr/>
        </p:nvCxnSpPr>
        <p:spPr>
          <a:xfrm>
            <a:off x="5436063" y="1988189"/>
            <a:ext cx="116747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E294EAB-F47E-2346-2C97-0C3D365F741D}"/>
              </a:ext>
            </a:extLst>
          </p:cNvPr>
          <p:cNvCxnSpPr>
            <a:cxnSpLocks/>
          </p:cNvCxnSpPr>
          <p:nvPr/>
        </p:nvCxnSpPr>
        <p:spPr>
          <a:xfrm>
            <a:off x="8642059" y="2017552"/>
            <a:ext cx="8458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18211CA-EAC3-0A79-5BFF-6BEAEFDB0FED}"/>
              </a:ext>
            </a:extLst>
          </p:cNvPr>
          <p:cNvSpPr txBox="1"/>
          <p:nvPr/>
        </p:nvSpPr>
        <p:spPr>
          <a:xfrm>
            <a:off x="582518" y="75395"/>
            <a:ext cx="1230209" cy="369332"/>
          </a:xfrm>
          <a:prstGeom prst="rect">
            <a:avLst/>
          </a:prstGeom>
          <a:noFill/>
        </p:spPr>
        <p:txBody>
          <a:bodyPr wrap="none" rtlCol="0">
            <a:spAutoFit/>
          </a:bodyPr>
          <a:lstStyle/>
          <a:p>
            <a:r>
              <a:rPr lang="en-US" dirty="0"/>
              <a:t>Method 1b</a:t>
            </a:r>
          </a:p>
        </p:txBody>
      </p:sp>
      <p:cxnSp>
        <p:nvCxnSpPr>
          <p:cNvPr id="2" name="Straight Arrow Connector 1">
            <a:extLst>
              <a:ext uri="{FF2B5EF4-FFF2-40B4-BE49-F238E27FC236}">
                <a16:creationId xmlns:a16="http://schemas.microsoft.com/office/drawing/2014/main" id="{28DAC16F-7889-22EF-0D4C-A10B7EC959F2}"/>
              </a:ext>
            </a:extLst>
          </p:cNvPr>
          <p:cNvCxnSpPr>
            <a:cxnSpLocks/>
            <a:stCxn id="6" idx="3"/>
          </p:cNvCxnSpPr>
          <p:nvPr/>
        </p:nvCxnSpPr>
        <p:spPr>
          <a:xfrm flipV="1">
            <a:off x="1853967" y="2441195"/>
            <a:ext cx="1535183" cy="910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FE023850-5152-D2D5-00B9-A83D95CCE41C}"/>
              </a:ext>
            </a:extLst>
          </p:cNvPr>
          <p:cNvSpPr/>
          <p:nvPr/>
        </p:nvSpPr>
        <p:spPr>
          <a:xfrm>
            <a:off x="9608191" y="1543574"/>
            <a:ext cx="2038525" cy="947956"/>
          </a:xfrm>
          <a:prstGeom prst="rect">
            <a:avLst/>
          </a:prstGeom>
          <a:solidFill>
            <a:srgbClr val="7030A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Compare to Measured</a:t>
            </a:r>
          </a:p>
          <a:p>
            <a:pPr algn="ctr"/>
            <a:r>
              <a:rPr lang="en-US" dirty="0"/>
              <a:t>Performance</a:t>
            </a:r>
          </a:p>
        </p:txBody>
      </p:sp>
    </p:spTree>
    <p:extLst>
      <p:ext uri="{BB962C8B-B14F-4D97-AF65-F5344CB8AC3E}">
        <p14:creationId xmlns:p14="http://schemas.microsoft.com/office/powerpoint/2010/main" val="3600049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220D40C-4B07-A0A3-3398-E8FE63DACFB2}"/>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F5CD9CAC-5EDB-DF91-93E2-9A22DCFD430E}"/>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4AB98573-F1C2-12A3-D20F-BFA959C0CA5C}"/>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8" name="Rectangle 7">
            <a:extLst>
              <a:ext uri="{FF2B5EF4-FFF2-40B4-BE49-F238E27FC236}">
                <a16:creationId xmlns:a16="http://schemas.microsoft.com/office/drawing/2014/main" id="{A39CB7F6-6077-1412-1D2A-23C427C43FD9}"/>
              </a:ext>
            </a:extLst>
          </p:cNvPr>
          <p:cNvSpPr/>
          <p:nvPr/>
        </p:nvSpPr>
        <p:spPr>
          <a:xfrm>
            <a:off x="3389150" y="1346432"/>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Front Irradiance</a:t>
            </a:r>
          </a:p>
        </p:txBody>
      </p:sp>
      <p:sp>
        <p:nvSpPr>
          <p:cNvPr id="9" name="Rectangle 8">
            <a:extLst>
              <a:ext uri="{FF2B5EF4-FFF2-40B4-BE49-F238E27FC236}">
                <a16:creationId xmlns:a16="http://schemas.microsoft.com/office/drawing/2014/main" id="{0334895C-6D6B-BD21-FEAA-19E702451777}"/>
              </a:ext>
            </a:extLst>
          </p:cNvPr>
          <p:cNvSpPr/>
          <p:nvPr/>
        </p:nvSpPr>
        <p:spPr>
          <a:xfrm>
            <a:off x="3389150" y="2376179"/>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Rear Irradiance</a:t>
            </a:r>
          </a:p>
        </p:txBody>
      </p:sp>
      <p:sp>
        <p:nvSpPr>
          <p:cNvPr id="10" name="Rectangle 9">
            <a:extLst>
              <a:ext uri="{FF2B5EF4-FFF2-40B4-BE49-F238E27FC236}">
                <a16:creationId xmlns:a16="http://schemas.microsoft.com/office/drawing/2014/main" id="{C919F0BF-2156-5875-66A1-D734B3D52548}"/>
              </a:ext>
            </a:extLst>
          </p:cNvPr>
          <p:cNvSpPr/>
          <p:nvPr/>
        </p:nvSpPr>
        <p:spPr>
          <a:xfrm>
            <a:off x="6603534" y="1610685"/>
            <a:ext cx="2038525" cy="75500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Model Performance</a:t>
            </a:r>
          </a:p>
        </p:txBody>
      </p:sp>
      <p:cxnSp>
        <p:nvCxnSpPr>
          <p:cNvPr id="14" name="Straight Arrow Connector 13">
            <a:extLst>
              <a:ext uri="{FF2B5EF4-FFF2-40B4-BE49-F238E27FC236}">
                <a16:creationId xmlns:a16="http://schemas.microsoft.com/office/drawing/2014/main" id="{562CBF42-0303-8914-7249-46501F953D0E}"/>
              </a:ext>
            </a:extLst>
          </p:cNvPr>
          <p:cNvCxnSpPr>
            <a:cxnSpLocks/>
            <a:endCxn id="10" idx="1"/>
          </p:cNvCxnSpPr>
          <p:nvPr/>
        </p:nvCxnSpPr>
        <p:spPr>
          <a:xfrm flipV="1">
            <a:off x="5427675" y="1988190"/>
            <a:ext cx="1175859" cy="6522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E294EAB-F47E-2346-2C97-0C3D365F741D}"/>
              </a:ext>
            </a:extLst>
          </p:cNvPr>
          <p:cNvCxnSpPr>
            <a:cxnSpLocks/>
          </p:cNvCxnSpPr>
          <p:nvPr/>
        </p:nvCxnSpPr>
        <p:spPr>
          <a:xfrm>
            <a:off x="8642059" y="2017552"/>
            <a:ext cx="8458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18211CA-EAC3-0A79-5BFF-6BEAEFDB0FED}"/>
              </a:ext>
            </a:extLst>
          </p:cNvPr>
          <p:cNvSpPr txBox="1"/>
          <p:nvPr/>
        </p:nvSpPr>
        <p:spPr>
          <a:xfrm>
            <a:off x="582518" y="75395"/>
            <a:ext cx="1206164" cy="369332"/>
          </a:xfrm>
          <a:prstGeom prst="rect">
            <a:avLst/>
          </a:prstGeom>
          <a:noFill/>
        </p:spPr>
        <p:txBody>
          <a:bodyPr wrap="none" rtlCol="0">
            <a:spAutoFit/>
          </a:bodyPr>
          <a:lstStyle/>
          <a:p>
            <a:r>
              <a:rPr lang="en-US" dirty="0"/>
              <a:t>Method 1c</a:t>
            </a:r>
          </a:p>
        </p:txBody>
      </p:sp>
      <p:cxnSp>
        <p:nvCxnSpPr>
          <p:cNvPr id="2" name="Straight Arrow Connector 1">
            <a:extLst>
              <a:ext uri="{FF2B5EF4-FFF2-40B4-BE49-F238E27FC236}">
                <a16:creationId xmlns:a16="http://schemas.microsoft.com/office/drawing/2014/main" id="{28DAC16F-7889-22EF-0D4C-A10B7EC959F2}"/>
              </a:ext>
            </a:extLst>
          </p:cNvPr>
          <p:cNvCxnSpPr>
            <a:cxnSpLocks/>
            <a:stCxn id="6" idx="3"/>
          </p:cNvCxnSpPr>
          <p:nvPr/>
        </p:nvCxnSpPr>
        <p:spPr>
          <a:xfrm flipV="1">
            <a:off x="1853967" y="2441195"/>
            <a:ext cx="1535183" cy="910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65C7098-616E-2239-1927-CDAEEE2770B0}"/>
              </a:ext>
            </a:extLst>
          </p:cNvPr>
          <p:cNvSpPr/>
          <p:nvPr/>
        </p:nvSpPr>
        <p:spPr>
          <a:xfrm>
            <a:off x="3389150" y="176171"/>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Measure Front POA</a:t>
            </a:r>
          </a:p>
        </p:txBody>
      </p:sp>
      <p:cxnSp>
        <p:nvCxnSpPr>
          <p:cNvPr id="13" name="Straight Arrow Connector 12">
            <a:extLst>
              <a:ext uri="{FF2B5EF4-FFF2-40B4-BE49-F238E27FC236}">
                <a16:creationId xmlns:a16="http://schemas.microsoft.com/office/drawing/2014/main" id="{BF40DAA9-CC16-DC1C-79F4-3438E997498B}"/>
              </a:ext>
            </a:extLst>
          </p:cNvPr>
          <p:cNvCxnSpPr>
            <a:cxnSpLocks/>
            <a:stCxn id="3" idx="3"/>
          </p:cNvCxnSpPr>
          <p:nvPr/>
        </p:nvCxnSpPr>
        <p:spPr>
          <a:xfrm>
            <a:off x="5427675" y="553676"/>
            <a:ext cx="1175859" cy="14345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5C0991E8-2666-04BC-F758-A542586AD5B4}"/>
              </a:ext>
            </a:extLst>
          </p:cNvPr>
          <p:cNvSpPr/>
          <p:nvPr/>
        </p:nvSpPr>
        <p:spPr>
          <a:xfrm>
            <a:off x="9608191" y="1543574"/>
            <a:ext cx="2038525" cy="947956"/>
          </a:xfrm>
          <a:prstGeom prst="rect">
            <a:avLst/>
          </a:prstGeom>
          <a:solidFill>
            <a:srgbClr val="7030A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Compare to Measured</a:t>
            </a:r>
          </a:p>
          <a:p>
            <a:pPr algn="ctr"/>
            <a:r>
              <a:rPr lang="en-US" dirty="0"/>
              <a:t>Performance</a:t>
            </a:r>
          </a:p>
        </p:txBody>
      </p:sp>
    </p:spTree>
    <p:extLst>
      <p:ext uri="{BB962C8B-B14F-4D97-AF65-F5344CB8AC3E}">
        <p14:creationId xmlns:p14="http://schemas.microsoft.com/office/powerpoint/2010/main" val="2727145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220D40C-4B07-A0A3-3398-E8FE63DACFB2}"/>
              </a:ext>
            </a:extLst>
          </p:cNvPr>
          <p:cNvSpPr/>
          <p:nvPr/>
        </p:nvSpPr>
        <p:spPr>
          <a:xfrm>
            <a:off x="696286" y="805343"/>
            <a:ext cx="880844" cy="9060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DNI</a:t>
            </a:r>
          </a:p>
          <a:p>
            <a:pPr algn="ctr"/>
            <a:r>
              <a:rPr lang="en-US" dirty="0"/>
              <a:t>DHI</a:t>
            </a:r>
          </a:p>
        </p:txBody>
      </p:sp>
      <p:sp>
        <p:nvSpPr>
          <p:cNvPr id="5" name="Rectangle: Rounded Corners 4">
            <a:extLst>
              <a:ext uri="{FF2B5EF4-FFF2-40B4-BE49-F238E27FC236}">
                <a16:creationId xmlns:a16="http://schemas.microsoft.com/office/drawing/2014/main" id="{F5CD9CAC-5EDB-DF91-93E2-9A22DCFD430E}"/>
              </a:ext>
            </a:extLst>
          </p:cNvPr>
          <p:cNvSpPr/>
          <p:nvPr/>
        </p:nvSpPr>
        <p:spPr>
          <a:xfrm>
            <a:off x="780176" y="2051107"/>
            <a:ext cx="713064"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GHI</a:t>
            </a:r>
          </a:p>
        </p:txBody>
      </p:sp>
      <p:sp>
        <p:nvSpPr>
          <p:cNvPr id="6" name="Rectangle: Rounded Corners 5">
            <a:extLst>
              <a:ext uri="{FF2B5EF4-FFF2-40B4-BE49-F238E27FC236}">
                <a16:creationId xmlns:a16="http://schemas.microsoft.com/office/drawing/2014/main" id="{4AB98573-F1C2-12A3-D20F-BFA959C0CA5C}"/>
              </a:ext>
            </a:extLst>
          </p:cNvPr>
          <p:cNvSpPr/>
          <p:nvPr/>
        </p:nvSpPr>
        <p:spPr>
          <a:xfrm>
            <a:off x="419449" y="3036811"/>
            <a:ext cx="1434518" cy="62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Albedo Data (GHI + GRI)</a:t>
            </a:r>
          </a:p>
        </p:txBody>
      </p:sp>
      <p:sp>
        <p:nvSpPr>
          <p:cNvPr id="8" name="Rectangle 7">
            <a:extLst>
              <a:ext uri="{FF2B5EF4-FFF2-40B4-BE49-F238E27FC236}">
                <a16:creationId xmlns:a16="http://schemas.microsoft.com/office/drawing/2014/main" id="{A39CB7F6-6077-1412-1D2A-23C427C43FD9}"/>
              </a:ext>
            </a:extLst>
          </p:cNvPr>
          <p:cNvSpPr/>
          <p:nvPr/>
        </p:nvSpPr>
        <p:spPr>
          <a:xfrm>
            <a:off x="3389150" y="1346432"/>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Front Irradiance</a:t>
            </a:r>
          </a:p>
        </p:txBody>
      </p:sp>
      <p:sp>
        <p:nvSpPr>
          <p:cNvPr id="9" name="Rectangle 8">
            <a:extLst>
              <a:ext uri="{FF2B5EF4-FFF2-40B4-BE49-F238E27FC236}">
                <a16:creationId xmlns:a16="http://schemas.microsoft.com/office/drawing/2014/main" id="{0334895C-6D6B-BD21-FEAA-19E702451777}"/>
              </a:ext>
            </a:extLst>
          </p:cNvPr>
          <p:cNvSpPr/>
          <p:nvPr/>
        </p:nvSpPr>
        <p:spPr>
          <a:xfrm>
            <a:off x="3389150" y="2376179"/>
            <a:ext cx="2038525" cy="75500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Model Rear Irradiance</a:t>
            </a:r>
          </a:p>
        </p:txBody>
      </p:sp>
      <p:sp>
        <p:nvSpPr>
          <p:cNvPr id="10" name="Rectangle 9">
            <a:extLst>
              <a:ext uri="{FF2B5EF4-FFF2-40B4-BE49-F238E27FC236}">
                <a16:creationId xmlns:a16="http://schemas.microsoft.com/office/drawing/2014/main" id="{C919F0BF-2156-5875-66A1-D734B3D52548}"/>
              </a:ext>
            </a:extLst>
          </p:cNvPr>
          <p:cNvSpPr/>
          <p:nvPr/>
        </p:nvSpPr>
        <p:spPr>
          <a:xfrm>
            <a:off x="6603534" y="1610685"/>
            <a:ext cx="2038525" cy="75500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Model Performance</a:t>
            </a:r>
          </a:p>
        </p:txBody>
      </p:sp>
      <p:cxnSp>
        <p:nvCxnSpPr>
          <p:cNvPr id="19" name="Straight Arrow Connector 18">
            <a:extLst>
              <a:ext uri="{FF2B5EF4-FFF2-40B4-BE49-F238E27FC236}">
                <a16:creationId xmlns:a16="http://schemas.microsoft.com/office/drawing/2014/main" id="{5E294EAB-F47E-2346-2C97-0C3D365F741D}"/>
              </a:ext>
            </a:extLst>
          </p:cNvPr>
          <p:cNvCxnSpPr>
            <a:cxnSpLocks/>
          </p:cNvCxnSpPr>
          <p:nvPr/>
        </p:nvCxnSpPr>
        <p:spPr>
          <a:xfrm>
            <a:off x="8642059" y="2017552"/>
            <a:ext cx="8458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18211CA-EAC3-0A79-5BFF-6BEAEFDB0FED}"/>
              </a:ext>
            </a:extLst>
          </p:cNvPr>
          <p:cNvSpPr txBox="1"/>
          <p:nvPr/>
        </p:nvSpPr>
        <p:spPr>
          <a:xfrm>
            <a:off x="582518" y="75395"/>
            <a:ext cx="1218988" cy="369332"/>
          </a:xfrm>
          <a:prstGeom prst="rect">
            <a:avLst/>
          </a:prstGeom>
          <a:noFill/>
        </p:spPr>
        <p:txBody>
          <a:bodyPr wrap="none" rtlCol="0">
            <a:spAutoFit/>
          </a:bodyPr>
          <a:lstStyle/>
          <a:p>
            <a:r>
              <a:rPr lang="en-US" dirty="0"/>
              <a:t>Method 2a</a:t>
            </a:r>
          </a:p>
        </p:txBody>
      </p:sp>
      <p:sp>
        <p:nvSpPr>
          <p:cNvPr id="3" name="Rectangle 2">
            <a:extLst>
              <a:ext uri="{FF2B5EF4-FFF2-40B4-BE49-F238E27FC236}">
                <a16:creationId xmlns:a16="http://schemas.microsoft.com/office/drawing/2014/main" id="{365C7098-616E-2239-1927-CDAEEE2770B0}"/>
              </a:ext>
            </a:extLst>
          </p:cNvPr>
          <p:cNvSpPr/>
          <p:nvPr/>
        </p:nvSpPr>
        <p:spPr>
          <a:xfrm>
            <a:off x="3389150" y="176171"/>
            <a:ext cx="2038525" cy="7550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Measure Front POA</a:t>
            </a:r>
          </a:p>
        </p:txBody>
      </p:sp>
      <p:cxnSp>
        <p:nvCxnSpPr>
          <p:cNvPr id="13" name="Straight Arrow Connector 12">
            <a:extLst>
              <a:ext uri="{FF2B5EF4-FFF2-40B4-BE49-F238E27FC236}">
                <a16:creationId xmlns:a16="http://schemas.microsoft.com/office/drawing/2014/main" id="{BF40DAA9-CC16-DC1C-79F4-3438E997498B}"/>
              </a:ext>
            </a:extLst>
          </p:cNvPr>
          <p:cNvCxnSpPr>
            <a:cxnSpLocks/>
            <a:stCxn id="3" idx="3"/>
          </p:cNvCxnSpPr>
          <p:nvPr/>
        </p:nvCxnSpPr>
        <p:spPr>
          <a:xfrm>
            <a:off x="5427675" y="553676"/>
            <a:ext cx="1175859" cy="14345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84CB2DC9-70EF-E0CF-67FE-FE29D9778918}"/>
              </a:ext>
            </a:extLst>
          </p:cNvPr>
          <p:cNvSpPr/>
          <p:nvPr/>
        </p:nvSpPr>
        <p:spPr>
          <a:xfrm>
            <a:off x="9608191" y="1543574"/>
            <a:ext cx="2038525" cy="947956"/>
          </a:xfrm>
          <a:prstGeom prst="rect">
            <a:avLst/>
          </a:prstGeom>
          <a:solidFill>
            <a:srgbClr val="7030A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Compare to Measured</a:t>
            </a:r>
          </a:p>
          <a:p>
            <a:pPr algn="ctr"/>
            <a:r>
              <a:rPr lang="en-US" dirty="0"/>
              <a:t>Performance</a:t>
            </a:r>
          </a:p>
        </p:txBody>
      </p:sp>
    </p:spTree>
    <p:extLst>
      <p:ext uri="{BB962C8B-B14F-4D97-AF65-F5344CB8AC3E}">
        <p14:creationId xmlns:p14="http://schemas.microsoft.com/office/powerpoint/2010/main" val="3870371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Custom 10">
      <a:dk1>
        <a:srgbClr val="333333"/>
      </a:dk1>
      <a:lt1>
        <a:srgbClr val="FFFFFF"/>
      </a:lt1>
      <a:dk2>
        <a:srgbClr val="FFC425"/>
      </a:dk2>
      <a:lt2>
        <a:srgbClr val="8DC63F"/>
      </a:lt2>
      <a:accent1>
        <a:srgbClr val="0079C1"/>
      </a:accent1>
      <a:accent2>
        <a:srgbClr val="00A4E4"/>
      </a:accent2>
      <a:accent3>
        <a:srgbClr val="F6A01A"/>
      </a:accent3>
      <a:accent4>
        <a:srgbClr val="5E9732"/>
      </a:accent4>
      <a:accent5>
        <a:srgbClr val="933C06"/>
      </a:accent5>
      <a:accent6>
        <a:srgbClr val="6A737B"/>
      </a:accent6>
      <a:hlink>
        <a:srgbClr val="0079C1"/>
      </a:hlink>
      <a:folHlink>
        <a:srgbClr val="00A4E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16-9-presentation-2019" id="{E8A68D52-70D5-1F45-9E2B-50DC26CDF849}" vid="{0CCD6724-4B42-BC4D-AA89-F63B9FDE5D3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B1323E06821C43BF423A2B0C95D055" ma:contentTypeVersion="4" ma:contentTypeDescription="Create a new document." ma:contentTypeScope="" ma:versionID="6b149e671d17ffd667753e9b3d836b56">
  <xsd:schema xmlns:xsd="http://www.w3.org/2001/XMLSchema" xmlns:xs="http://www.w3.org/2001/XMLSchema" xmlns:p="http://schemas.microsoft.com/office/2006/metadata/properties" xmlns:ns2="ce494762-11a6-4dac-99a9-d932fd80fd6e" xmlns:ns3="a8ceec0b-975c-4c28-86a8-e83aed309854" targetNamespace="http://schemas.microsoft.com/office/2006/metadata/properties" ma:root="true" ma:fieldsID="9feba110e99c5269e75041a6b91992d1" ns2:_="" ns3:_="">
    <xsd:import namespace="ce494762-11a6-4dac-99a9-d932fd80fd6e"/>
    <xsd:import namespace="a8ceec0b-975c-4c28-86a8-e83aed30985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e494762-11a6-4dac-99a9-d932fd80fd6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8ceec0b-975c-4c28-86a8-e83aed30985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8F70256-587F-4038-A84E-41605986C24D}">
  <ds:schemaRefs>
    <ds:schemaRef ds:uri="http://schemas.microsoft.com/sharepoint/v3/contenttype/forms"/>
  </ds:schemaRefs>
</ds:datastoreItem>
</file>

<file path=customXml/itemProps2.xml><?xml version="1.0" encoding="utf-8"?>
<ds:datastoreItem xmlns:ds="http://schemas.openxmlformats.org/officeDocument/2006/customXml" ds:itemID="{05E2174E-EC20-414B-BF2C-22AB9C74F3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e494762-11a6-4dac-99a9-d932fd80fd6e"/>
    <ds:schemaRef ds:uri="a8ceec0b-975c-4c28-86a8-e83aed30985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5F95A3C-FE1C-470F-88FF-965C2686C481}">
  <ds:schemaRefs>
    <ds:schemaRef ds:uri="http://schemas.microsoft.com/office/2006/documentManagement/types"/>
    <ds:schemaRef ds:uri="http://purl.org/dc/terms/"/>
    <ds:schemaRef ds:uri="http://schemas.openxmlformats.org/package/2006/metadata/core-properties"/>
    <ds:schemaRef ds:uri="ce494762-11a6-4dac-99a9-d932fd80fd6e"/>
    <ds:schemaRef ds:uri="http://purl.org/dc/dcmitype/"/>
    <ds:schemaRef ds:uri="http://schemas.microsoft.com/office/infopath/2007/PartnerControls"/>
    <ds:schemaRef ds:uri="http://purl.org/dc/elements/1.1/"/>
    <ds:schemaRef ds:uri="http://schemas.microsoft.com/office/2006/metadata/properties"/>
    <ds:schemaRef ds:uri="a8ceec0b-975c-4c28-86a8-e83aed309854"/>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2569</TotalTime>
  <Words>1216</Words>
  <Application>Microsoft Office PowerPoint</Application>
  <PresentationFormat>Widescreen</PresentationFormat>
  <Paragraphs>352</Paragraphs>
  <Slides>23</Slides>
  <Notes>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23</vt:i4>
      </vt:variant>
    </vt:vector>
  </HeadingPairs>
  <TitlesOfParts>
    <vt:vector size="29" baseType="lpstr">
      <vt:lpstr>Arial</vt:lpstr>
      <vt:lpstr>Calibri</vt:lpstr>
      <vt:lpstr>Calibri Light</vt:lpstr>
      <vt:lpstr>Wingdings</vt:lpstr>
      <vt:lpstr>Office Theme</vt:lpstr>
      <vt:lpstr>1_Office Theme</vt:lpstr>
      <vt:lpstr>Overview</vt:lpstr>
      <vt:lpstr>Study suggestion: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Ovaitt, Silvana</dc:creator>
  <cp:lastModifiedBy>Ovaitt, Silvana</cp:lastModifiedBy>
  <cp:revision>7</cp:revision>
  <dcterms:created xsi:type="dcterms:W3CDTF">2022-09-14T19:05:01Z</dcterms:created>
  <dcterms:modified xsi:type="dcterms:W3CDTF">2023-02-09T18:47:06Z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0x01010056B1323E06821C43BF423A2B0C95D055</vt:lpwstr>
  </property>
</Properties>
</file>

<file path=docProps/thumbnail.jpeg>
</file>